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0" r:id="rId6"/>
    <p:sldId id="410" r:id="rId7"/>
    <p:sldId id="263" r:id="rId8"/>
    <p:sldId id="411" r:id="rId9"/>
    <p:sldId id="415" r:id="rId10"/>
    <p:sldId id="412" r:id="rId11"/>
    <p:sldId id="420" r:id="rId12"/>
    <p:sldId id="413" r:id="rId13"/>
    <p:sldId id="414" r:id="rId14"/>
    <p:sldId id="416" r:id="rId15"/>
    <p:sldId id="417" r:id="rId16"/>
    <p:sldId id="257" r:id="rId17"/>
    <p:sldId id="258" r:id="rId18"/>
    <p:sldId id="259" r:id="rId19"/>
    <p:sldId id="418" r:id="rId20"/>
    <p:sldId id="40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BACA6-2725-F75D-0F5E-C2887F703649}" v="241" dt="2025-02-27T10:50:32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Fisher" userId="S::victoria.fisher@winchester.ac.uk::0c1a6bff-8ad0-46e8-90b4-0c4286791c35" providerId="AD" clId="Web-{484BACA6-2725-F75D-0F5E-C2887F703649}"/>
    <pc:docChg chg="addSld modSld">
      <pc:chgData name="Victoria Fisher" userId="S::victoria.fisher@winchester.ac.uk::0c1a6bff-8ad0-46e8-90b4-0c4286791c35" providerId="AD" clId="Web-{484BACA6-2725-F75D-0F5E-C2887F703649}" dt="2025-02-27T10:50:31.270" v="224" actId="20577"/>
      <pc:docMkLst>
        <pc:docMk/>
      </pc:docMkLst>
      <pc:sldChg chg="add">
        <pc:chgData name="Victoria Fisher" userId="S::victoria.fisher@winchester.ac.uk::0c1a6bff-8ad0-46e8-90b4-0c4286791c35" providerId="AD" clId="Web-{484BACA6-2725-F75D-0F5E-C2887F703649}" dt="2025-02-27T09:52:52.205" v="54"/>
        <pc:sldMkLst>
          <pc:docMk/>
          <pc:sldMk cId="0" sldId="257"/>
        </pc:sldMkLst>
      </pc:sldChg>
      <pc:sldChg chg="add">
        <pc:chgData name="Victoria Fisher" userId="S::victoria.fisher@winchester.ac.uk::0c1a6bff-8ad0-46e8-90b4-0c4286791c35" providerId="AD" clId="Web-{484BACA6-2725-F75D-0F5E-C2887F703649}" dt="2025-02-27T09:52:55.533" v="55"/>
        <pc:sldMkLst>
          <pc:docMk/>
          <pc:sldMk cId="0" sldId="258"/>
        </pc:sldMkLst>
      </pc:sldChg>
      <pc:sldChg chg="add">
        <pc:chgData name="Victoria Fisher" userId="S::victoria.fisher@winchester.ac.uk::0c1a6bff-8ad0-46e8-90b4-0c4286791c35" providerId="AD" clId="Web-{484BACA6-2725-F75D-0F5E-C2887F703649}" dt="2025-02-27T09:52:55.658" v="56"/>
        <pc:sldMkLst>
          <pc:docMk/>
          <pc:sldMk cId="0" sldId="259"/>
        </pc:sldMkLst>
      </pc:sldChg>
      <pc:sldChg chg="modSp">
        <pc:chgData name="Victoria Fisher" userId="S::victoria.fisher@winchester.ac.uk::0c1a6bff-8ad0-46e8-90b4-0c4286791c35" providerId="AD" clId="Web-{484BACA6-2725-F75D-0F5E-C2887F703649}" dt="2025-02-27T10:50:31.270" v="224" actId="20577"/>
        <pc:sldMkLst>
          <pc:docMk/>
          <pc:sldMk cId="1613602250" sldId="260"/>
        </pc:sldMkLst>
        <pc:spChg chg="mod">
          <ac:chgData name="Victoria Fisher" userId="S::victoria.fisher@winchester.ac.uk::0c1a6bff-8ad0-46e8-90b4-0c4286791c35" providerId="AD" clId="Web-{484BACA6-2725-F75D-0F5E-C2887F703649}" dt="2025-02-27T10:50:31.270" v="224" actId="20577"/>
          <ac:spMkLst>
            <pc:docMk/>
            <pc:sldMk cId="1613602250" sldId="260"/>
            <ac:spMk id="3" creationId="{00000000-0000-0000-0000-000000000000}"/>
          </ac:spMkLst>
        </pc:spChg>
      </pc:sldChg>
      <pc:sldChg chg="addSp delSp modSp">
        <pc:chgData name="Victoria Fisher" userId="S::victoria.fisher@winchester.ac.uk::0c1a6bff-8ad0-46e8-90b4-0c4286791c35" providerId="AD" clId="Web-{484BACA6-2725-F75D-0F5E-C2887F703649}" dt="2025-02-27T10:47:06.281" v="165" actId="14100"/>
        <pc:sldMkLst>
          <pc:docMk/>
          <pc:sldMk cId="1006167776" sldId="408"/>
        </pc:sldMkLst>
        <pc:picChg chg="del">
          <ac:chgData name="Victoria Fisher" userId="S::victoria.fisher@winchester.ac.uk::0c1a6bff-8ad0-46e8-90b4-0c4286791c35" providerId="AD" clId="Web-{484BACA6-2725-F75D-0F5E-C2887F703649}" dt="2025-02-27T10:46:14.436" v="153"/>
          <ac:picMkLst>
            <pc:docMk/>
            <pc:sldMk cId="1006167776" sldId="408"/>
            <ac:picMk id="6" creationId="{5BF101D9-73F0-021C-56F0-48AA49BB2A34}"/>
          </ac:picMkLst>
        </pc:picChg>
        <pc:picChg chg="add mod modCrop">
          <ac:chgData name="Victoria Fisher" userId="S::victoria.fisher@winchester.ac.uk::0c1a6bff-8ad0-46e8-90b4-0c4286791c35" providerId="AD" clId="Web-{484BACA6-2725-F75D-0F5E-C2887F703649}" dt="2025-02-27T10:47:06.281" v="165" actId="14100"/>
          <ac:picMkLst>
            <pc:docMk/>
            <pc:sldMk cId="1006167776" sldId="408"/>
            <ac:picMk id="7" creationId="{86CAC33D-C885-4362-4FD4-38F29C0BE069}"/>
          </ac:picMkLst>
        </pc:picChg>
      </pc:sldChg>
      <pc:sldChg chg="modSp">
        <pc:chgData name="Victoria Fisher" userId="S::victoria.fisher@winchester.ac.uk::0c1a6bff-8ad0-46e8-90b4-0c4286791c35" providerId="AD" clId="Web-{484BACA6-2725-F75D-0F5E-C2887F703649}" dt="2025-02-27T10:04:43.284" v="86"/>
        <pc:sldMkLst>
          <pc:docMk/>
          <pc:sldMk cId="2583529580" sldId="412"/>
        </pc:sldMkLst>
        <pc:picChg chg="mod">
          <ac:chgData name="Victoria Fisher" userId="S::victoria.fisher@winchester.ac.uk::0c1a6bff-8ad0-46e8-90b4-0c4286791c35" providerId="AD" clId="Web-{484BACA6-2725-F75D-0F5E-C2887F703649}" dt="2025-02-27T10:04:37.284" v="85"/>
          <ac:picMkLst>
            <pc:docMk/>
            <pc:sldMk cId="2583529580" sldId="412"/>
            <ac:picMk id="7" creationId="{4F90076D-36B8-B130-C60C-A37600C67DD0}"/>
          </ac:picMkLst>
        </pc:picChg>
        <pc:picChg chg="mod">
          <ac:chgData name="Victoria Fisher" userId="S::victoria.fisher@winchester.ac.uk::0c1a6bff-8ad0-46e8-90b4-0c4286791c35" providerId="AD" clId="Web-{484BACA6-2725-F75D-0F5E-C2887F703649}" dt="2025-02-27T10:04:43.284" v="86"/>
          <ac:picMkLst>
            <pc:docMk/>
            <pc:sldMk cId="2583529580" sldId="412"/>
            <ac:picMk id="10" creationId="{31117B55-CA11-A643-F6D5-DA587417150C}"/>
          </ac:picMkLst>
        </pc:picChg>
      </pc:sldChg>
      <pc:sldChg chg="addSp delSp modSp addAnim">
        <pc:chgData name="Victoria Fisher" userId="S::victoria.fisher@winchester.ac.uk::0c1a6bff-8ad0-46e8-90b4-0c4286791c35" providerId="AD" clId="Web-{484BACA6-2725-F75D-0F5E-C2887F703649}" dt="2025-02-27T10:36:03.297" v="148" actId="1076"/>
        <pc:sldMkLst>
          <pc:docMk/>
          <pc:sldMk cId="152527032" sldId="413"/>
        </pc:sldMkLst>
        <pc:spChg chg="mod">
          <ac:chgData name="Victoria Fisher" userId="S::victoria.fisher@winchester.ac.uk::0c1a6bff-8ad0-46e8-90b4-0c4286791c35" providerId="AD" clId="Web-{484BACA6-2725-F75D-0F5E-C2887F703649}" dt="2025-02-27T10:36:02.750" v="143" actId="1076"/>
          <ac:spMkLst>
            <pc:docMk/>
            <pc:sldMk cId="152527032" sldId="413"/>
            <ac:spMk id="2" creationId="{709802D6-AF33-B173-2BA0-043C6FAFD950}"/>
          </ac:spMkLst>
        </pc:spChg>
        <pc:spChg chg="del mod">
          <ac:chgData name="Victoria Fisher" userId="S::victoria.fisher@winchester.ac.uk::0c1a6bff-8ad0-46e8-90b4-0c4286791c35" providerId="AD" clId="Web-{484BACA6-2725-F75D-0F5E-C2887F703649}" dt="2025-02-27T10:00:50.247" v="61"/>
          <ac:spMkLst>
            <pc:docMk/>
            <pc:sldMk cId="152527032" sldId="413"/>
            <ac:spMk id="3" creationId="{1630374B-9E9F-3E32-FE75-3692038C61D4}"/>
          </ac:spMkLst>
        </pc:spChg>
        <pc:spChg chg="add del mod">
          <ac:chgData name="Victoria Fisher" userId="S::victoria.fisher@winchester.ac.uk::0c1a6bff-8ad0-46e8-90b4-0c4286791c35" providerId="AD" clId="Web-{484BACA6-2725-F75D-0F5E-C2887F703649}" dt="2025-02-27T10:00:58.716" v="62"/>
          <ac:spMkLst>
            <pc:docMk/>
            <pc:sldMk cId="152527032" sldId="413"/>
            <ac:spMk id="8" creationId="{1CF2552F-2338-D930-FD1E-353B93174F61}"/>
          </ac:spMkLst>
        </pc:spChg>
        <pc:picChg chg="add mod ord">
          <ac:chgData name="Victoria Fisher" userId="S::victoria.fisher@winchester.ac.uk::0c1a6bff-8ad0-46e8-90b4-0c4286791c35" providerId="AD" clId="Web-{484BACA6-2725-F75D-0F5E-C2887F703649}" dt="2025-02-27T10:36:02.875" v="144" actId="1076"/>
          <ac:picMkLst>
            <pc:docMk/>
            <pc:sldMk cId="152527032" sldId="413"/>
            <ac:picMk id="6" creationId="{77AE95E9-2CB0-AB16-D459-A93C7AC37154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6:03.297" v="148" actId="1076"/>
          <ac:picMkLst>
            <pc:docMk/>
            <pc:sldMk cId="152527032" sldId="413"/>
            <ac:picMk id="9" creationId="{112FCCEC-5635-53D9-B6E8-B11C7EE78E7F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6:03.203" v="147" actId="1076"/>
          <ac:picMkLst>
            <pc:docMk/>
            <pc:sldMk cId="152527032" sldId="413"/>
            <ac:picMk id="10" creationId="{D0A43867-846D-F5F7-013B-251B8B48D05D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6:03.094" v="146" actId="1076"/>
          <ac:picMkLst>
            <pc:docMk/>
            <pc:sldMk cId="152527032" sldId="413"/>
            <ac:picMk id="11" creationId="{88F0DABD-BE32-66A1-8FA3-CC39FADD0C10}"/>
          </ac:picMkLst>
        </pc:picChg>
        <pc:picChg chg="add mod">
          <ac:chgData name="Victoria Fisher" userId="S::victoria.fisher@winchester.ac.uk::0c1a6bff-8ad0-46e8-90b4-0c4286791c35" providerId="AD" clId="Web-{484BACA6-2725-F75D-0F5E-C2887F703649}" dt="2025-02-27T10:36:02.984" v="145" actId="1076"/>
          <ac:picMkLst>
            <pc:docMk/>
            <pc:sldMk cId="152527032" sldId="413"/>
            <ac:picMk id="12" creationId="{754966A1-D045-58C4-8F68-C6B445A89F7C}"/>
          </ac:picMkLst>
        </pc:picChg>
      </pc:sldChg>
      <pc:sldChg chg="addSp delSp modSp">
        <pc:chgData name="Victoria Fisher" userId="S::victoria.fisher@winchester.ac.uk::0c1a6bff-8ad0-46e8-90b4-0c4286791c35" providerId="AD" clId="Web-{484BACA6-2725-F75D-0F5E-C2887F703649}" dt="2025-02-27T09:46:50.220" v="22" actId="1076"/>
        <pc:sldMkLst>
          <pc:docMk/>
          <pc:sldMk cId="3150788941" sldId="414"/>
        </pc:sldMkLst>
        <pc:spChg chg="del mod">
          <ac:chgData name="Victoria Fisher" userId="S::victoria.fisher@winchester.ac.uk::0c1a6bff-8ad0-46e8-90b4-0c4286791c35" providerId="AD" clId="Web-{484BACA6-2725-F75D-0F5E-C2887F703649}" dt="2025-02-27T09:43:49.699" v="1"/>
          <ac:spMkLst>
            <pc:docMk/>
            <pc:sldMk cId="3150788941" sldId="414"/>
            <ac:spMk id="3" creationId="{65C62328-0D6F-B7DF-AB10-E19291964C40}"/>
          </ac:spMkLst>
        </pc:spChg>
        <pc:spChg chg="add mod">
          <ac:chgData name="Victoria Fisher" userId="S::victoria.fisher@winchester.ac.uk::0c1a6bff-8ad0-46e8-90b4-0c4286791c35" providerId="AD" clId="Web-{484BACA6-2725-F75D-0F5E-C2887F703649}" dt="2025-02-27T09:45:28.842" v="12"/>
          <ac:spMkLst>
            <pc:docMk/>
            <pc:sldMk cId="3150788941" sldId="414"/>
            <ac:spMk id="7" creationId="{815D46EA-D08D-D280-6F44-A6689D84A31B}"/>
          </ac:spMkLst>
        </pc:spChg>
        <pc:grpChg chg="add mod">
          <ac:chgData name="Victoria Fisher" userId="S::victoria.fisher@winchester.ac.uk::0c1a6bff-8ad0-46e8-90b4-0c4286791c35" providerId="AD" clId="Web-{484BACA6-2725-F75D-0F5E-C2887F703649}" dt="2025-02-27T09:46:50.220" v="22" actId="1076"/>
          <ac:grpSpMkLst>
            <pc:docMk/>
            <pc:sldMk cId="3150788941" sldId="414"/>
            <ac:grpSpMk id="8" creationId="{AB48BDD3-29C7-A52C-7E80-2E1E7E94D218}"/>
          </ac:grpSpMkLst>
        </pc:grpChg>
        <pc:picChg chg="add mod modCrop">
          <ac:chgData name="Victoria Fisher" userId="S::victoria.fisher@winchester.ac.uk::0c1a6bff-8ad0-46e8-90b4-0c4286791c35" providerId="AD" clId="Web-{484BACA6-2725-F75D-0F5E-C2887F703649}" dt="2025-02-27T09:46:03.531" v="17" actId="14100"/>
          <ac:picMkLst>
            <pc:docMk/>
            <pc:sldMk cId="3150788941" sldId="414"/>
            <ac:picMk id="6" creationId="{34F8AC41-C9F8-84D3-6C13-BE4CE8A95334}"/>
          </ac:picMkLst>
        </pc:picChg>
      </pc:sldChg>
      <pc:sldChg chg="addSp delSp modSp new">
        <pc:chgData name="Victoria Fisher" userId="S::victoria.fisher@winchester.ac.uk::0c1a6bff-8ad0-46e8-90b4-0c4286791c35" providerId="AD" clId="Web-{484BACA6-2725-F75D-0F5E-C2887F703649}" dt="2025-02-27T09:52:13.469" v="52"/>
        <pc:sldMkLst>
          <pc:docMk/>
          <pc:sldMk cId="3935257081" sldId="416"/>
        </pc:sldMkLst>
        <pc:spChg chg="del">
          <ac:chgData name="Victoria Fisher" userId="S::victoria.fisher@winchester.ac.uk::0c1a6bff-8ad0-46e8-90b4-0c4286791c35" providerId="AD" clId="Web-{484BACA6-2725-F75D-0F5E-C2887F703649}" dt="2025-02-27T09:47:23.799" v="26"/>
          <ac:spMkLst>
            <pc:docMk/>
            <pc:sldMk cId="3935257081" sldId="416"/>
            <ac:spMk id="2" creationId="{089E939B-FBD0-47A6-A875-3FE44AA90F56}"/>
          </ac:spMkLst>
        </pc:spChg>
        <pc:spChg chg="del mod">
          <ac:chgData name="Victoria Fisher" userId="S::victoria.fisher@winchester.ac.uk::0c1a6bff-8ad0-46e8-90b4-0c4286791c35" providerId="AD" clId="Web-{484BACA6-2725-F75D-0F5E-C2887F703649}" dt="2025-02-27T09:47:31.549" v="27"/>
          <ac:spMkLst>
            <pc:docMk/>
            <pc:sldMk cId="3935257081" sldId="416"/>
            <ac:spMk id="3" creationId="{CE895801-055A-2FD5-71E9-BF21B83046EC}"/>
          </ac:spMkLst>
        </pc:spChg>
        <pc:spChg chg="add">
          <ac:chgData name="Victoria Fisher" userId="S::victoria.fisher@winchester.ac.uk::0c1a6bff-8ad0-46e8-90b4-0c4286791c35" providerId="AD" clId="Web-{484BACA6-2725-F75D-0F5E-C2887F703649}" dt="2025-02-27T09:47:04.283" v="24"/>
          <ac:spMkLst>
            <pc:docMk/>
            <pc:sldMk cId="3935257081" sldId="416"/>
            <ac:spMk id="7" creationId="{3601F76E-1361-28F8-BD7A-76C59BEF4522}"/>
          </ac:spMkLst>
        </pc:spChg>
        <pc:spChg chg="add mod">
          <ac:chgData name="Victoria Fisher" userId="S::victoria.fisher@winchester.ac.uk::0c1a6bff-8ad0-46e8-90b4-0c4286791c35" providerId="AD" clId="Web-{484BACA6-2725-F75D-0F5E-C2887F703649}" dt="2025-02-27T09:52:13.469" v="52"/>
          <ac:spMkLst>
            <pc:docMk/>
            <pc:sldMk cId="3935257081" sldId="416"/>
            <ac:spMk id="10" creationId="{4EDE0E1B-7557-EC79-A3E1-7EA348C8171C}"/>
          </ac:spMkLst>
        </pc:spChg>
        <pc:picChg chg="add mod modCrop">
          <ac:chgData name="Victoria Fisher" userId="S::victoria.fisher@winchester.ac.uk::0c1a6bff-8ad0-46e8-90b4-0c4286791c35" providerId="AD" clId="Web-{484BACA6-2725-F75D-0F5E-C2887F703649}" dt="2025-02-27T09:51:29.212" v="48" actId="1076"/>
          <ac:picMkLst>
            <pc:docMk/>
            <pc:sldMk cId="3935257081" sldId="416"/>
            <ac:picMk id="8" creationId="{A9B3C01D-2D8B-9156-2FCB-9E008200FB30}"/>
          </ac:picMkLst>
        </pc:picChg>
        <pc:picChg chg="add mod ord modCrop">
          <ac:chgData name="Victoria Fisher" userId="S::victoria.fisher@winchester.ac.uk::0c1a6bff-8ad0-46e8-90b4-0c4286791c35" providerId="AD" clId="Web-{484BACA6-2725-F75D-0F5E-C2887F703649}" dt="2025-02-27T09:51:29.196" v="47" actId="1076"/>
          <ac:picMkLst>
            <pc:docMk/>
            <pc:sldMk cId="3935257081" sldId="416"/>
            <ac:picMk id="9" creationId="{C9D6EDCD-FFA6-E147-8C11-FD0213BA6360}"/>
          </ac:picMkLst>
        </pc:picChg>
      </pc:sldChg>
      <pc:sldChg chg="add">
        <pc:chgData name="Victoria Fisher" userId="S::victoria.fisher@winchester.ac.uk::0c1a6bff-8ad0-46e8-90b4-0c4286791c35" providerId="AD" clId="Web-{484BACA6-2725-F75D-0F5E-C2887F703649}" dt="2025-02-27T09:52:51.689" v="53"/>
        <pc:sldMkLst>
          <pc:docMk/>
          <pc:sldMk cId="2997578745" sldId="417"/>
        </pc:sldMkLst>
      </pc:sldChg>
      <pc:sldChg chg="add">
        <pc:chgData name="Victoria Fisher" userId="S::victoria.fisher@winchester.ac.uk::0c1a6bff-8ad0-46e8-90b4-0c4286791c35" providerId="AD" clId="Web-{484BACA6-2725-F75D-0F5E-C2887F703649}" dt="2025-02-27T09:52:55.674" v="57"/>
        <pc:sldMkLst>
          <pc:docMk/>
          <pc:sldMk cId="2533774356" sldId="418"/>
        </pc:sldMkLst>
      </pc:sldChg>
      <pc:sldChg chg="addSp delSp modSp new addAnim">
        <pc:chgData name="Victoria Fisher" userId="S::victoria.fisher@winchester.ac.uk::0c1a6bff-8ad0-46e8-90b4-0c4286791c35" providerId="AD" clId="Web-{484BACA6-2725-F75D-0F5E-C2887F703649}" dt="2025-02-27T10:36:17.219" v="151" actId="1076"/>
        <pc:sldMkLst>
          <pc:docMk/>
          <pc:sldMk cId="4224956489" sldId="419"/>
        </pc:sldMkLst>
        <pc:spChg chg="del">
          <ac:chgData name="Victoria Fisher" userId="S::victoria.fisher@winchester.ac.uk::0c1a6bff-8ad0-46e8-90b4-0c4286791c35" providerId="AD" clId="Web-{484BACA6-2725-F75D-0F5E-C2887F703649}" dt="2025-02-27T10:06:20.161" v="96"/>
          <ac:spMkLst>
            <pc:docMk/>
            <pc:sldMk cId="4224956489" sldId="419"/>
            <ac:spMk id="2" creationId="{E299489D-AF80-2AC0-EB11-ACD25FF27D01}"/>
          </ac:spMkLst>
        </pc:spChg>
        <pc:spChg chg="del">
          <ac:chgData name="Victoria Fisher" userId="S::victoria.fisher@winchester.ac.uk::0c1a6bff-8ad0-46e8-90b4-0c4286791c35" providerId="AD" clId="Web-{484BACA6-2725-F75D-0F5E-C2887F703649}" dt="2025-02-27T10:06:28.349" v="97"/>
          <ac:spMkLst>
            <pc:docMk/>
            <pc:sldMk cId="4224956489" sldId="419"/>
            <ac:spMk id="3" creationId="{362BC16C-0FAA-F07F-52F0-9301F0A3A7F2}"/>
          </ac:spMkLst>
        </pc:spChg>
        <pc:picChg chg="add mod ord">
          <ac:chgData name="Victoria Fisher" userId="S::victoria.fisher@winchester.ac.uk::0c1a6bff-8ad0-46e8-90b4-0c4286791c35" providerId="AD" clId="Web-{484BACA6-2725-F75D-0F5E-C2887F703649}" dt="2025-02-27T10:36:12.344" v="150" actId="1076"/>
          <ac:picMkLst>
            <pc:docMk/>
            <pc:sldMk cId="4224956489" sldId="419"/>
            <ac:picMk id="6" creationId="{9EEF97B3-4305-82E1-8215-638BCEC7C9C5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6:17.219" v="151" actId="1076"/>
          <ac:picMkLst>
            <pc:docMk/>
            <pc:sldMk cId="4224956489" sldId="419"/>
            <ac:picMk id="7" creationId="{D9B83B7F-4F0B-76AD-BA41-3531DBC5553B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6:08.297" v="149" actId="1076"/>
          <ac:picMkLst>
            <pc:docMk/>
            <pc:sldMk cId="4224956489" sldId="419"/>
            <ac:picMk id="8" creationId="{ABADEB81-85FA-722E-F1DC-55DDB1C43D98}"/>
          </ac:picMkLst>
        </pc:picChg>
      </pc:sldChg>
      <pc:sldChg chg="addSp delSp modSp new addAnim">
        <pc:chgData name="Victoria Fisher" userId="S::victoria.fisher@winchester.ac.uk::0c1a6bff-8ad0-46e8-90b4-0c4286791c35" providerId="AD" clId="Web-{484BACA6-2725-F75D-0F5E-C2887F703649}" dt="2025-02-27T10:35:37.906" v="136" actId="1076"/>
        <pc:sldMkLst>
          <pc:docMk/>
          <pc:sldMk cId="2876063865" sldId="420"/>
        </pc:sldMkLst>
        <pc:spChg chg="del">
          <ac:chgData name="Victoria Fisher" userId="S::victoria.fisher@winchester.ac.uk::0c1a6bff-8ad0-46e8-90b4-0c4286791c35" providerId="AD" clId="Web-{484BACA6-2725-F75D-0F5E-C2887F703649}" dt="2025-02-27T10:33:30.981" v="118"/>
          <ac:spMkLst>
            <pc:docMk/>
            <pc:sldMk cId="2876063865" sldId="420"/>
            <ac:spMk id="2" creationId="{699A6253-5DBE-34AB-068E-BA82EF027EAC}"/>
          </ac:spMkLst>
        </pc:spChg>
        <pc:spChg chg="del">
          <ac:chgData name="Victoria Fisher" userId="S::victoria.fisher@winchester.ac.uk::0c1a6bff-8ad0-46e8-90b4-0c4286791c35" providerId="AD" clId="Web-{484BACA6-2725-F75D-0F5E-C2887F703649}" dt="2025-02-27T10:33:30.981" v="117"/>
          <ac:spMkLst>
            <pc:docMk/>
            <pc:sldMk cId="2876063865" sldId="420"/>
            <ac:spMk id="3" creationId="{5ED92AB9-4E7D-908A-AFE4-13FB1D05868B}"/>
          </ac:spMkLst>
        </pc:spChg>
        <pc:picChg chg="add mod ord">
          <ac:chgData name="Victoria Fisher" userId="S::victoria.fisher@winchester.ac.uk::0c1a6bff-8ad0-46e8-90b4-0c4286791c35" providerId="AD" clId="Web-{484BACA6-2725-F75D-0F5E-C2887F703649}" dt="2025-02-27T10:35:37.906" v="136" actId="1076"/>
          <ac:picMkLst>
            <pc:docMk/>
            <pc:sldMk cId="2876063865" sldId="420"/>
            <ac:picMk id="6" creationId="{EA396C3E-4931-4F06-0E20-0151F428346D}"/>
          </ac:picMkLst>
        </pc:picChg>
        <pc:picChg chg="add mod">
          <ac:chgData name="Victoria Fisher" userId="S::victoria.fisher@winchester.ac.uk::0c1a6bff-8ad0-46e8-90b4-0c4286791c35" providerId="AD" clId="Web-{484BACA6-2725-F75D-0F5E-C2887F703649}" dt="2025-02-27T10:34:17.310" v="129"/>
          <ac:picMkLst>
            <pc:docMk/>
            <pc:sldMk cId="2876063865" sldId="420"/>
            <ac:picMk id="7" creationId="{277E2205-5088-0267-0681-F85952F4D67E}"/>
          </ac:picMkLst>
        </pc:picChg>
        <pc:picChg chg="add mod ord">
          <ac:chgData name="Victoria Fisher" userId="S::victoria.fisher@winchester.ac.uk::0c1a6bff-8ad0-46e8-90b4-0c4286791c35" providerId="AD" clId="Web-{484BACA6-2725-F75D-0F5E-C2887F703649}" dt="2025-02-27T10:35:30.202" v="135" actId="1076"/>
          <ac:picMkLst>
            <pc:docMk/>
            <pc:sldMk cId="2876063865" sldId="420"/>
            <ac:picMk id="8" creationId="{D0511CC4-7E4C-A8A8-FA40-D5E468DAA466}"/>
          </ac:picMkLst>
        </pc:picChg>
      </pc:sldChg>
      <pc:sldMasterChg chg="addSldLayout">
        <pc:chgData name="Victoria Fisher" userId="S::victoria.fisher@winchester.ac.uk::0c1a6bff-8ad0-46e8-90b4-0c4286791c35" providerId="AD" clId="Web-{484BACA6-2725-F75D-0F5E-C2887F703649}" dt="2025-02-27T09:52:51.689" v="53"/>
        <pc:sldMasterMkLst>
          <pc:docMk/>
          <pc:sldMasterMk cId="187955608" sldId="2147483648"/>
        </pc:sldMasterMkLst>
        <pc:sldLayoutChg chg="add">
          <pc:chgData name="Victoria Fisher" userId="S::victoria.fisher@winchester.ac.uk::0c1a6bff-8ad0-46e8-90b4-0c4286791c35" providerId="AD" clId="Web-{484BACA6-2725-F75D-0F5E-C2887F703649}" dt="2025-02-27T09:52:51.689" v="53"/>
          <pc:sldLayoutMkLst>
            <pc:docMk/>
            <pc:sldMasterMk cId="187955608" sldId="2147483648"/>
            <pc:sldLayoutMk cId="1120700868" sldId="2147483651"/>
          </pc:sldLayoutMkLst>
        </pc:sldLayoutChg>
      </pc:sldMasterChg>
    </pc:docChg>
  </pc:docChgLst>
  <pc:docChgLst>
    <pc:chgData name="Victoria Fisher" userId="S::victoria.fisher@winchester.ac.uk::0c1a6bff-8ad0-46e8-90b4-0c4286791c35" providerId="AD" clId="Web-{A5229A7E-BCB9-437B-CF46-20D95F23E02B}"/>
    <pc:docChg chg="addSld modSld">
      <pc:chgData name="Victoria Fisher" userId="S::victoria.fisher@winchester.ac.uk::0c1a6bff-8ad0-46e8-90b4-0c4286791c35" providerId="AD" clId="Web-{A5229A7E-BCB9-437B-CF46-20D95F23E02B}" dt="2025-01-31T10:36:20.300" v="379" actId="20577"/>
      <pc:docMkLst>
        <pc:docMk/>
      </pc:docMkLst>
      <pc:sldChg chg="modSp new">
        <pc:chgData name="Victoria Fisher" userId="S::victoria.fisher@winchester.ac.uk::0c1a6bff-8ad0-46e8-90b4-0c4286791c35" providerId="AD" clId="Web-{A5229A7E-BCB9-437B-CF46-20D95F23E02B}" dt="2025-01-31T10:36:20.300" v="379" actId="20577"/>
        <pc:sldMkLst>
          <pc:docMk/>
          <pc:sldMk cId="2944282920" sldId="409"/>
        </pc:sldMkLst>
      </pc:sldChg>
    </pc:docChg>
  </pc:docChgLst>
  <pc:docChgLst>
    <pc:chgData name="Philip Dent" userId="b9c921de-a5c8-479c-9dba-33e289df05d7" providerId="ADAL" clId="{27BA88CE-C0D8-6B49-92DB-F98627744AE2}"/>
    <pc:docChg chg="custSel modSld">
      <pc:chgData name="Philip Dent" userId="b9c921de-a5c8-479c-9dba-33e289df05d7" providerId="ADAL" clId="{27BA88CE-C0D8-6B49-92DB-F98627744AE2}" dt="2025-01-30T15:43:57.850" v="79" actId="478"/>
      <pc:docMkLst>
        <pc:docMk/>
      </pc:docMkLst>
      <pc:sldChg chg="delSp modSp mod">
        <pc:chgData name="Philip Dent" userId="b9c921de-a5c8-479c-9dba-33e289df05d7" providerId="ADAL" clId="{27BA88CE-C0D8-6B49-92DB-F98627744AE2}" dt="2025-01-30T15:43:57.850" v="79" actId="478"/>
        <pc:sldMkLst>
          <pc:docMk/>
          <pc:sldMk cId="4109369466" sldId="291"/>
        </pc:sldMkLst>
      </pc:sldChg>
      <pc:sldChg chg="addSp modSp">
        <pc:chgData name="Philip Dent" userId="b9c921de-a5c8-479c-9dba-33e289df05d7" providerId="ADAL" clId="{27BA88CE-C0D8-6B49-92DB-F98627744AE2}" dt="2025-01-30T15:18:49.173" v="0"/>
        <pc:sldMkLst>
          <pc:docMk/>
          <pc:sldMk cId="2478534699" sldId="320"/>
        </pc:sldMkLst>
      </pc:sldChg>
      <pc:sldChg chg="modSp mod">
        <pc:chgData name="Philip Dent" userId="b9c921de-a5c8-479c-9dba-33e289df05d7" providerId="ADAL" clId="{27BA88CE-C0D8-6B49-92DB-F98627744AE2}" dt="2025-01-30T15:31:09.150" v="46"/>
        <pc:sldMkLst>
          <pc:docMk/>
          <pc:sldMk cId="2532409813" sldId="322"/>
        </pc:sldMkLst>
      </pc:sldChg>
    </pc:docChg>
  </pc:docChgLst>
  <pc:docChgLst>
    <pc:chgData name="Victoria Fisher" userId="S::victoria.fisher@winchester.ac.uk::0c1a6bff-8ad0-46e8-90b4-0c4286791c35" providerId="AD" clId="Web-{7AFF6184-B75D-471A-B4D2-1A3ACE24DCBF}"/>
    <pc:docChg chg="addSld modSld">
      <pc:chgData name="Victoria Fisher" userId="S::victoria.fisher@winchester.ac.uk::0c1a6bff-8ad0-46e8-90b4-0c4286791c35" providerId="AD" clId="Web-{7AFF6184-B75D-471A-B4D2-1A3ACE24DCBF}" dt="2025-01-30T15:54:07.981" v="60" actId="1076"/>
      <pc:docMkLst>
        <pc:docMk/>
      </pc:docMkLst>
      <pc:sldChg chg="modNotes">
        <pc:chgData name="Victoria Fisher" userId="S::victoria.fisher@winchester.ac.uk::0c1a6bff-8ad0-46e8-90b4-0c4286791c35" providerId="AD" clId="Web-{7AFF6184-B75D-471A-B4D2-1A3ACE24DCBF}" dt="2025-01-30T15:48:13.582" v="26"/>
        <pc:sldMkLst>
          <pc:docMk/>
          <pc:sldMk cId="36907980" sldId="256"/>
        </pc:sldMkLst>
      </pc:sldChg>
      <pc:sldChg chg="addSp modSp new">
        <pc:chgData name="Victoria Fisher" userId="S::victoria.fisher@winchester.ac.uk::0c1a6bff-8ad0-46e8-90b4-0c4286791c35" providerId="AD" clId="Web-{7AFF6184-B75D-471A-B4D2-1A3ACE24DCBF}" dt="2025-01-30T15:54:07.981" v="60" actId="1076"/>
        <pc:sldMkLst>
          <pc:docMk/>
          <pc:sldMk cId="1006167776" sldId="408"/>
        </pc:sldMkLst>
        <pc:spChg chg="mod">
          <ac:chgData name="Victoria Fisher" userId="S::victoria.fisher@winchester.ac.uk::0c1a6bff-8ad0-46e8-90b4-0c4286791c35" providerId="AD" clId="Web-{7AFF6184-B75D-471A-B4D2-1A3ACE24DCBF}" dt="2025-01-30T15:50:40.445" v="34" actId="20577"/>
          <ac:spMkLst>
            <pc:docMk/>
            <pc:sldMk cId="1006167776" sldId="408"/>
            <ac:spMk id="2" creationId="{CC8D4EEE-6910-7263-0A61-32162AA51E78}"/>
          </ac:spMkLst>
        </pc:spChg>
        <pc:spChg chg="mod">
          <ac:chgData name="Victoria Fisher" userId="S::victoria.fisher@winchester.ac.uk::0c1a6bff-8ad0-46e8-90b4-0c4286791c35" providerId="AD" clId="Web-{7AFF6184-B75D-471A-B4D2-1A3ACE24DCBF}" dt="2025-01-30T15:52:59.589" v="53" actId="1076"/>
          <ac:spMkLst>
            <pc:docMk/>
            <pc:sldMk cId="1006167776" sldId="408"/>
            <ac:spMk id="3" creationId="{AB1D2DD8-8C4A-0222-2A2D-8D7E0A74EE6E}"/>
          </ac:spMkLst>
        </pc:spChg>
        <pc:picChg chg="add mod modCrop">
          <ac:chgData name="Victoria Fisher" userId="S::victoria.fisher@winchester.ac.uk::0c1a6bff-8ad0-46e8-90b4-0c4286791c35" providerId="AD" clId="Web-{7AFF6184-B75D-471A-B4D2-1A3ACE24DCBF}" dt="2025-01-30T15:54:07.981" v="60" actId="1076"/>
          <ac:picMkLst>
            <pc:docMk/>
            <pc:sldMk cId="1006167776" sldId="408"/>
            <ac:picMk id="6" creationId="{5BF101D9-73F0-021C-56F0-48AA49BB2A34}"/>
          </ac:picMkLst>
        </pc:picChg>
      </pc:sldChg>
    </pc:docChg>
  </pc:docChgLst>
  <pc:docChgLst>
    <pc:chgData name="Victoria Fisher" userId="S::victoria.fisher@winchester.ac.uk::0c1a6bff-8ad0-46e8-90b4-0c4286791c35" providerId="AD" clId="Web-{99E16744-D729-61A3-BB3E-D53DCF759DEE}"/>
    <pc:docChg chg="addSld modSld">
      <pc:chgData name="Victoria Fisher" userId="S::victoria.fisher@winchester.ac.uk::0c1a6bff-8ad0-46e8-90b4-0c4286791c35" providerId="AD" clId="Web-{99E16744-D729-61A3-BB3E-D53DCF759DEE}" dt="2025-02-24T09:46:49.455" v="25" actId="1076"/>
      <pc:docMkLst>
        <pc:docMk/>
      </pc:docMkLst>
      <pc:sldChg chg="modSp">
        <pc:chgData name="Victoria Fisher" userId="S::victoria.fisher@winchester.ac.uk::0c1a6bff-8ad0-46e8-90b4-0c4286791c35" providerId="AD" clId="Web-{99E16744-D729-61A3-BB3E-D53DCF759DEE}" dt="2025-02-24T09:40:20.698" v="4" actId="20577"/>
        <pc:sldMkLst>
          <pc:docMk/>
          <pc:sldMk cId="81997846" sldId="411"/>
        </pc:sldMkLst>
        <pc:spChg chg="mod">
          <ac:chgData name="Victoria Fisher" userId="S::victoria.fisher@winchester.ac.uk::0c1a6bff-8ad0-46e8-90b4-0c4286791c35" providerId="AD" clId="Web-{99E16744-D729-61A3-BB3E-D53DCF759DEE}" dt="2025-02-24T09:40:20.698" v="4" actId="20577"/>
          <ac:spMkLst>
            <pc:docMk/>
            <pc:sldMk cId="81997846" sldId="411"/>
            <ac:spMk id="2" creationId="{A3BB5F8F-292B-B40E-FC04-1B14A7AC4013}"/>
          </ac:spMkLst>
        </pc:spChg>
      </pc:sldChg>
      <pc:sldChg chg="addSp delSp modSp new">
        <pc:chgData name="Victoria Fisher" userId="S::victoria.fisher@winchester.ac.uk::0c1a6bff-8ad0-46e8-90b4-0c4286791c35" providerId="AD" clId="Web-{99E16744-D729-61A3-BB3E-D53DCF759DEE}" dt="2025-02-24T09:46:49.455" v="25" actId="1076"/>
        <pc:sldMkLst>
          <pc:docMk/>
          <pc:sldMk cId="579696024" sldId="415"/>
        </pc:sldMkLst>
        <pc:spChg chg="del">
          <ac:chgData name="Victoria Fisher" userId="S::victoria.fisher@winchester.ac.uk::0c1a6bff-8ad0-46e8-90b4-0c4286791c35" providerId="AD" clId="Web-{99E16744-D729-61A3-BB3E-D53DCF759DEE}" dt="2025-02-24T09:46:00.187" v="18"/>
          <ac:spMkLst>
            <pc:docMk/>
            <pc:sldMk cId="579696024" sldId="415"/>
            <ac:spMk id="2" creationId="{9F4ECC1C-5373-ECF6-0102-612D91EC8610}"/>
          </ac:spMkLst>
        </pc:spChg>
        <pc:spChg chg="del">
          <ac:chgData name="Victoria Fisher" userId="S::victoria.fisher@winchester.ac.uk::0c1a6bff-8ad0-46e8-90b4-0c4286791c35" providerId="AD" clId="Web-{99E16744-D729-61A3-BB3E-D53DCF759DEE}" dt="2025-02-24T09:40:39.168" v="6"/>
          <ac:spMkLst>
            <pc:docMk/>
            <pc:sldMk cId="579696024" sldId="415"/>
            <ac:spMk id="3" creationId="{47A7BAC1-1E91-3B3D-E69D-FE17DDE9EDDF}"/>
          </ac:spMkLst>
        </pc:spChg>
        <pc:spChg chg="add del mod">
          <ac:chgData name="Victoria Fisher" userId="S::victoria.fisher@winchester.ac.uk::0c1a6bff-8ad0-46e8-90b4-0c4286791c35" providerId="AD" clId="Web-{99E16744-D729-61A3-BB3E-D53DCF759DEE}" dt="2025-02-24T09:43:21.912" v="14"/>
          <ac:spMkLst>
            <pc:docMk/>
            <pc:sldMk cId="579696024" sldId="415"/>
            <ac:spMk id="8" creationId="{C581B94B-42A1-847B-FE0E-5D1511F93ACE}"/>
          </ac:spMkLst>
        </pc:spChg>
        <pc:spChg chg="add mod">
          <ac:chgData name="Victoria Fisher" userId="S::victoria.fisher@winchester.ac.uk::0c1a6bff-8ad0-46e8-90b4-0c4286791c35" providerId="AD" clId="Web-{99E16744-D729-61A3-BB3E-D53DCF759DEE}" dt="2025-02-24T09:46:33.923" v="21"/>
          <ac:spMkLst>
            <pc:docMk/>
            <pc:sldMk cId="579696024" sldId="415"/>
            <ac:spMk id="11" creationId="{6F579941-268B-EBD1-F8EE-D2160469D874}"/>
          </ac:spMkLst>
        </pc:spChg>
        <pc:picChg chg="add del mod ord modCrop">
          <ac:chgData name="Victoria Fisher" userId="S::victoria.fisher@winchester.ac.uk::0c1a6bff-8ad0-46e8-90b4-0c4286791c35" providerId="AD" clId="Web-{99E16744-D729-61A3-BB3E-D53DCF759DEE}" dt="2025-02-24T09:43:18.162" v="13"/>
          <ac:picMkLst>
            <pc:docMk/>
            <pc:sldMk cId="579696024" sldId="415"/>
            <ac:picMk id="6" creationId="{59E6D4BC-C3C8-AC60-DB96-12898C864C1D}"/>
          </ac:picMkLst>
        </pc:picChg>
        <pc:picChg chg="add mod modCrop">
          <ac:chgData name="Victoria Fisher" userId="S::victoria.fisher@winchester.ac.uk::0c1a6bff-8ad0-46e8-90b4-0c4286791c35" providerId="AD" clId="Web-{99E16744-D729-61A3-BB3E-D53DCF759DEE}" dt="2025-02-24T09:46:49.455" v="25" actId="1076"/>
          <ac:picMkLst>
            <pc:docMk/>
            <pc:sldMk cId="579696024" sldId="415"/>
            <ac:picMk id="9" creationId="{411127FC-51EE-8428-176A-40A7B5746E00}"/>
          </ac:picMkLst>
        </pc:picChg>
      </pc:sldChg>
    </pc:docChg>
  </pc:docChgLst>
  <pc:docChgLst>
    <pc:chgData name="Victoria Fisher" userId="S::victoria.fisher@winchester.ac.uk::0c1a6bff-8ad0-46e8-90b4-0c4286791c35" providerId="AD" clId="Web-{E58A651E-FB90-1BE2-5BE6-0A8EE90682DF}"/>
    <pc:docChg chg="addSld delSld modSld">
      <pc:chgData name="Victoria Fisher" userId="S::victoria.fisher@winchester.ac.uk::0c1a6bff-8ad0-46e8-90b4-0c4286791c35" providerId="AD" clId="Web-{E58A651E-FB90-1BE2-5BE6-0A8EE90682DF}" dt="2025-02-21T09:12:46.170" v="186"/>
      <pc:docMkLst>
        <pc:docMk/>
      </pc:docMkLst>
      <pc:sldChg chg="modSp">
        <pc:chgData name="Victoria Fisher" userId="S::victoria.fisher@winchester.ac.uk::0c1a6bff-8ad0-46e8-90b4-0c4286791c35" providerId="AD" clId="Web-{E58A651E-FB90-1BE2-5BE6-0A8EE90682DF}" dt="2025-02-21T08:26:11.219" v="7" actId="20577"/>
        <pc:sldMkLst>
          <pc:docMk/>
          <pc:sldMk cId="36907980" sldId="256"/>
        </pc:sldMkLst>
        <pc:spChg chg="mod">
          <ac:chgData name="Victoria Fisher" userId="S::victoria.fisher@winchester.ac.uk::0c1a6bff-8ad0-46e8-90b4-0c4286791c35" providerId="AD" clId="Web-{E58A651E-FB90-1BE2-5BE6-0A8EE90682DF}" dt="2025-02-21T08:26:11.219" v="7" actId="20577"/>
          <ac:spMkLst>
            <pc:docMk/>
            <pc:sldMk cId="36907980" sldId="256"/>
            <ac:spMk id="7" creationId="{AD8D0D69-DB62-C14E-07BB-836831783D0F}"/>
          </ac:spMkLst>
        </pc:spChg>
      </pc:sldChg>
      <pc:sldChg chg="modSp">
        <pc:chgData name="Victoria Fisher" userId="S::victoria.fisher@winchester.ac.uk::0c1a6bff-8ad0-46e8-90b4-0c4286791c35" providerId="AD" clId="Web-{E58A651E-FB90-1BE2-5BE6-0A8EE90682DF}" dt="2025-02-21T08:33:43.216" v="41" actId="20577"/>
        <pc:sldMkLst>
          <pc:docMk/>
          <pc:sldMk cId="1613602250" sldId="260"/>
        </pc:sldMkLst>
        <pc:spChg chg="mod">
          <ac:chgData name="Victoria Fisher" userId="S::victoria.fisher@winchester.ac.uk::0c1a6bff-8ad0-46e8-90b4-0c4286791c35" providerId="AD" clId="Web-{E58A651E-FB90-1BE2-5BE6-0A8EE90682DF}" dt="2025-02-21T08:33:43.216" v="41" actId="20577"/>
          <ac:spMkLst>
            <pc:docMk/>
            <pc:sldMk cId="1613602250" sldId="260"/>
            <ac:spMk id="3" creationId="{00000000-0000-0000-0000-000000000000}"/>
          </ac:spMkLst>
        </pc:spChg>
      </pc:sldChg>
      <pc:sldChg chg="addSp delSp modSp">
        <pc:chgData name="Victoria Fisher" userId="S::victoria.fisher@winchester.ac.uk::0c1a6bff-8ad0-46e8-90b4-0c4286791c35" providerId="AD" clId="Web-{E58A651E-FB90-1BE2-5BE6-0A8EE90682DF}" dt="2025-02-21T08:44:37.640" v="138"/>
        <pc:sldMkLst>
          <pc:docMk/>
          <pc:sldMk cId="4272549303" sldId="263"/>
        </pc:sldMkLst>
        <pc:spChg chg="mod">
          <ac:chgData name="Victoria Fisher" userId="S::victoria.fisher@winchester.ac.uk::0c1a6bff-8ad0-46e8-90b4-0c4286791c35" providerId="AD" clId="Web-{E58A651E-FB90-1BE2-5BE6-0A8EE90682DF}" dt="2025-02-21T08:44:37.640" v="138"/>
          <ac:spMkLst>
            <pc:docMk/>
            <pc:sldMk cId="4272549303" sldId="263"/>
            <ac:spMk id="2" creationId="{AAB8A2CB-5DBA-8393-5F2A-D28C38A0FF8B}"/>
          </ac:spMkLst>
        </pc:spChg>
        <pc:spChg chg="mod">
          <ac:chgData name="Victoria Fisher" userId="S::victoria.fisher@winchester.ac.uk::0c1a6bff-8ad0-46e8-90b4-0c4286791c35" providerId="AD" clId="Web-{E58A651E-FB90-1BE2-5BE6-0A8EE90682DF}" dt="2025-02-21T08:44:37.640" v="138"/>
          <ac:spMkLst>
            <pc:docMk/>
            <pc:sldMk cId="4272549303" sldId="263"/>
            <ac:spMk id="3" creationId="{FDC66FA5-DDA2-FB16-4D31-DF50648A8AC2}"/>
          </ac:spMkLst>
        </pc:spChg>
        <pc:spChg chg="mod">
          <ac:chgData name="Victoria Fisher" userId="S::victoria.fisher@winchester.ac.uk::0c1a6bff-8ad0-46e8-90b4-0c4286791c35" providerId="AD" clId="Web-{E58A651E-FB90-1BE2-5BE6-0A8EE90682DF}" dt="2025-02-21T08:44:37.640" v="138"/>
          <ac:spMkLst>
            <pc:docMk/>
            <pc:sldMk cId="4272549303" sldId="263"/>
            <ac:spMk id="4" creationId="{E2017310-4B38-EEB7-28BA-4DDD93ABCCBE}"/>
          </ac:spMkLst>
        </pc:spChg>
        <pc:spChg chg="mod">
          <ac:chgData name="Victoria Fisher" userId="S::victoria.fisher@winchester.ac.uk::0c1a6bff-8ad0-46e8-90b4-0c4286791c35" providerId="AD" clId="Web-{E58A651E-FB90-1BE2-5BE6-0A8EE90682DF}" dt="2025-02-21T08:44:37.640" v="138"/>
          <ac:spMkLst>
            <pc:docMk/>
            <pc:sldMk cId="4272549303" sldId="263"/>
            <ac:spMk id="5" creationId="{A138B557-3F08-13B1-F0B4-19D45CEF491D}"/>
          </ac:spMkLst>
        </pc:spChg>
        <pc:picChg chg="add mod">
          <ac:chgData name="Victoria Fisher" userId="S::victoria.fisher@winchester.ac.uk::0c1a6bff-8ad0-46e8-90b4-0c4286791c35" providerId="AD" clId="Web-{E58A651E-FB90-1BE2-5BE6-0A8EE90682DF}" dt="2025-02-21T08:44:37.640" v="138"/>
          <ac:picMkLst>
            <pc:docMk/>
            <pc:sldMk cId="4272549303" sldId="263"/>
            <ac:picMk id="8" creationId="{AD3322E4-E65C-B6B4-187E-B6EFF0E8B24E}"/>
          </ac:picMkLst>
        </pc:picChg>
      </pc:sldChg>
      <pc:sldChg chg="addSp delSp modSp del">
        <pc:chgData name="Victoria Fisher" userId="S::victoria.fisher@winchester.ac.uk::0c1a6bff-8ad0-46e8-90b4-0c4286791c35" providerId="AD" clId="Web-{E58A651E-FB90-1BE2-5BE6-0A8EE90682DF}" dt="2025-02-21T08:38:12.660" v="55"/>
        <pc:sldMkLst>
          <pc:docMk/>
          <pc:sldMk cId="2690412459" sldId="384"/>
        </pc:sldMkLst>
      </pc:sldChg>
      <pc:sldChg chg="addSp delSp modSp add replId">
        <pc:chgData name="Victoria Fisher" userId="S::victoria.fisher@winchester.ac.uk::0c1a6bff-8ad0-46e8-90b4-0c4286791c35" providerId="AD" clId="Web-{E58A651E-FB90-1BE2-5BE6-0A8EE90682DF}" dt="2025-02-21T08:40:17.492" v="72" actId="1076"/>
        <pc:sldMkLst>
          <pc:docMk/>
          <pc:sldMk cId="3420955532" sldId="410"/>
        </pc:sldMkLst>
        <pc:spChg chg="mod">
          <ac:chgData name="Victoria Fisher" userId="S::victoria.fisher@winchester.ac.uk::0c1a6bff-8ad0-46e8-90b4-0c4286791c35" providerId="AD" clId="Web-{E58A651E-FB90-1BE2-5BE6-0A8EE90682DF}" dt="2025-02-21T08:39:15.131" v="70" actId="1076"/>
          <ac:spMkLst>
            <pc:docMk/>
            <pc:sldMk cId="3420955532" sldId="410"/>
            <ac:spMk id="3" creationId="{B3F083A2-C8B9-02FF-210D-38E4157CE6D9}"/>
          </ac:spMkLst>
        </pc:spChg>
        <pc:picChg chg="add mod ord">
          <ac:chgData name="Victoria Fisher" userId="S::victoria.fisher@winchester.ac.uk::0c1a6bff-8ad0-46e8-90b4-0c4286791c35" providerId="AD" clId="Web-{E58A651E-FB90-1BE2-5BE6-0A8EE90682DF}" dt="2025-02-21T08:40:17.492" v="72" actId="1076"/>
          <ac:picMkLst>
            <pc:docMk/>
            <pc:sldMk cId="3420955532" sldId="410"/>
            <ac:picMk id="6" creationId="{9B782D27-0711-7A25-5919-3B99F7B0384E}"/>
          </ac:picMkLst>
        </pc:picChg>
      </pc:sldChg>
      <pc:sldChg chg="addSp delSp modSp add replId">
        <pc:chgData name="Victoria Fisher" userId="S::victoria.fisher@winchester.ac.uk::0c1a6bff-8ad0-46e8-90b4-0c4286791c35" providerId="AD" clId="Web-{E58A651E-FB90-1BE2-5BE6-0A8EE90682DF}" dt="2025-02-21T09:12:46.170" v="186"/>
        <pc:sldMkLst>
          <pc:docMk/>
          <pc:sldMk cId="81997846" sldId="411"/>
        </pc:sldMkLst>
        <pc:spChg chg="mod">
          <ac:chgData name="Victoria Fisher" userId="S::victoria.fisher@winchester.ac.uk::0c1a6bff-8ad0-46e8-90b4-0c4286791c35" providerId="AD" clId="Web-{E58A651E-FB90-1BE2-5BE6-0A8EE90682DF}" dt="2025-02-21T09:12:46.170" v="186"/>
          <ac:spMkLst>
            <pc:docMk/>
            <pc:sldMk cId="81997846" sldId="411"/>
            <ac:spMk id="2" creationId="{A3BB5F8F-292B-B40E-FC04-1B14A7AC4013}"/>
          </ac:spMkLst>
        </pc:spChg>
        <pc:spChg chg="mod">
          <ac:chgData name="Victoria Fisher" userId="S::victoria.fisher@winchester.ac.uk::0c1a6bff-8ad0-46e8-90b4-0c4286791c35" providerId="AD" clId="Web-{E58A651E-FB90-1BE2-5BE6-0A8EE90682DF}" dt="2025-02-21T09:12:46.170" v="186"/>
          <ac:spMkLst>
            <pc:docMk/>
            <pc:sldMk cId="81997846" sldId="411"/>
            <ac:spMk id="4" creationId="{357825AB-25DC-95C4-0D24-781061DEF19D}"/>
          </ac:spMkLst>
        </pc:spChg>
        <pc:spChg chg="mod">
          <ac:chgData name="Victoria Fisher" userId="S::victoria.fisher@winchester.ac.uk::0c1a6bff-8ad0-46e8-90b4-0c4286791c35" providerId="AD" clId="Web-{E58A651E-FB90-1BE2-5BE6-0A8EE90682DF}" dt="2025-02-21T09:12:46.170" v="186"/>
          <ac:spMkLst>
            <pc:docMk/>
            <pc:sldMk cId="81997846" sldId="411"/>
            <ac:spMk id="5" creationId="{D7301F6B-0AC5-6509-E018-17A24A246664}"/>
          </ac:spMkLst>
        </pc:spChg>
      </pc:sldChg>
    </pc:docChg>
  </pc:docChgLst>
  <pc:docChgLst>
    <pc:chgData name="Victoria Fisher" userId="S::victoria.fisher@winchester.ac.uk::0c1a6bff-8ad0-46e8-90b4-0c4286791c35" providerId="AD" clId="Web-{BC9F0825-0205-7EBA-CDA0-0138A2EA1E15}"/>
    <pc:docChg chg="addSld delSld modSld">
      <pc:chgData name="Victoria Fisher" userId="S::victoria.fisher@winchester.ac.uk::0c1a6bff-8ad0-46e8-90b4-0c4286791c35" providerId="AD" clId="Web-{BC9F0825-0205-7EBA-CDA0-0138A2EA1E15}" dt="2025-02-21T11:30:44.412" v="230" actId="20577"/>
      <pc:docMkLst>
        <pc:docMk/>
      </pc:docMkLst>
      <pc:sldChg chg="modSp">
        <pc:chgData name="Victoria Fisher" userId="S::victoria.fisher@winchester.ac.uk::0c1a6bff-8ad0-46e8-90b4-0c4286791c35" providerId="AD" clId="Web-{BC9F0825-0205-7EBA-CDA0-0138A2EA1E15}" dt="2025-02-21T11:30:25.489" v="222" actId="20577"/>
        <pc:sldMkLst>
          <pc:docMk/>
          <pc:sldMk cId="36907980" sldId="256"/>
        </pc:sldMkLst>
        <pc:spChg chg="mod">
          <ac:chgData name="Victoria Fisher" userId="S::victoria.fisher@winchester.ac.uk::0c1a6bff-8ad0-46e8-90b4-0c4286791c35" providerId="AD" clId="Web-{BC9F0825-0205-7EBA-CDA0-0138A2EA1E15}" dt="2025-02-21T11:30:25.489" v="222" actId="20577"/>
          <ac:spMkLst>
            <pc:docMk/>
            <pc:sldMk cId="36907980" sldId="256"/>
            <ac:spMk id="9" creationId="{25A5D97D-EB4E-2046-B88A-6C442EB30252}"/>
          </ac:spMkLst>
        </pc:spChg>
      </pc:sldChg>
      <pc:sldChg chg="del">
        <pc:chgData name="Victoria Fisher" userId="S::victoria.fisher@winchester.ac.uk::0c1a6bff-8ad0-46e8-90b4-0c4286791c35" providerId="AD" clId="Web-{BC9F0825-0205-7EBA-CDA0-0138A2EA1E15}" dt="2025-02-21T11:16:48.555" v="126"/>
        <pc:sldMkLst>
          <pc:docMk/>
          <pc:sldMk cId="1799282684" sldId="257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45.274" v="123"/>
        <pc:sldMkLst>
          <pc:docMk/>
          <pc:sldMk cId="4109369466" sldId="291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44.352" v="122"/>
        <pc:sldMkLst>
          <pc:docMk/>
          <pc:sldMk cId="2478534699" sldId="320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46.586" v="124"/>
        <pc:sldMkLst>
          <pc:docMk/>
          <pc:sldMk cId="2532409813" sldId="322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47.508" v="125"/>
        <pc:sldMkLst>
          <pc:docMk/>
          <pc:sldMk cId="2216562446" sldId="385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0.133" v="127"/>
        <pc:sldMkLst>
          <pc:docMk/>
          <pc:sldMk cId="1739002680" sldId="386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1.071" v="128"/>
        <pc:sldMkLst>
          <pc:docMk/>
          <pc:sldMk cId="3722657823" sldId="387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1.993" v="129"/>
        <pc:sldMkLst>
          <pc:docMk/>
          <pc:sldMk cId="1158887479" sldId="388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2.446" v="130"/>
        <pc:sldMkLst>
          <pc:docMk/>
          <pc:sldMk cId="4028360463" sldId="389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2.712" v="131"/>
        <pc:sldMkLst>
          <pc:docMk/>
          <pc:sldMk cId="2249345128" sldId="390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3.165" v="132"/>
        <pc:sldMkLst>
          <pc:docMk/>
          <pc:sldMk cId="1010228803" sldId="391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3.227" v="133"/>
        <pc:sldMkLst>
          <pc:docMk/>
          <pc:sldMk cId="3637128501" sldId="392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4.087" v="134"/>
        <pc:sldMkLst>
          <pc:docMk/>
          <pc:sldMk cId="3101106489" sldId="393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4.524" v="135"/>
        <pc:sldMkLst>
          <pc:docMk/>
          <pc:sldMk cId="1228143949" sldId="394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4.727" v="136"/>
        <pc:sldMkLst>
          <pc:docMk/>
          <pc:sldMk cId="2717919080" sldId="395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5.259" v="137"/>
        <pc:sldMkLst>
          <pc:docMk/>
          <pc:sldMk cId="4084147359" sldId="396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5.306" v="138"/>
        <pc:sldMkLst>
          <pc:docMk/>
          <pc:sldMk cId="3645488238" sldId="397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6.212" v="139"/>
        <pc:sldMkLst>
          <pc:docMk/>
          <pc:sldMk cId="1749143200" sldId="398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6.915" v="140"/>
        <pc:sldMkLst>
          <pc:docMk/>
          <pc:sldMk cId="1108677573" sldId="399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7.649" v="141"/>
        <pc:sldMkLst>
          <pc:docMk/>
          <pc:sldMk cId="3430613822" sldId="400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8.087" v="142"/>
        <pc:sldMkLst>
          <pc:docMk/>
          <pc:sldMk cId="1107155132" sldId="401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8.681" v="143"/>
        <pc:sldMkLst>
          <pc:docMk/>
          <pc:sldMk cId="510566978" sldId="402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9.634" v="144"/>
        <pc:sldMkLst>
          <pc:docMk/>
          <pc:sldMk cId="3322508368" sldId="403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6:59.790" v="145"/>
        <pc:sldMkLst>
          <pc:docMk/>
          <pc:sldMk cId="1861321013" sldId="404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7:00.431" v="146"/>
        <pc:sldMkLst>
          <pc:docMk/>
          <pc:sldMk cId="3581526476" sldId="405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7:01.290" v="147"/>
        <pc:sldMkLst>
          <pc:docMk/>
          <pc:sldMk cId="3592853037" sldId="406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17:02.618" v="148"/>
        <pc:sldMkLst>
          <pc:docMk/>
          <pc:sldMk cId="750079841" sldId="407"/>
        </pc:sldMkLst>
      </pc:sldChg>
      <pc:sldChg chg="del">
        <pc:chgData name="Victoria Fisher" userId="S::victoria.fisher@winchester.ac.uk::0c1a6bff-8ad0-46e8-90b4-0c4286791c35" providerId="AD" clId="Web-{BC9F0825-0205-7EBA-CDA0-0138A2EA1E15}" dt="2025-02-21T11:30:30.036" v="223"/>
        <pc:sldMkLst>
          <pc:docMk/>
          <pc:sldMk cId="2944282920" sldId="409"/>
        </pc:sldMkLst>
      </pc:sldChg>
      <pc:sldChg chg="addSp delSp modSp">
        <pc:chgData name="Victoria Fisher" userId="S::victoria.fisher@winchester.ac.uk::0c1a6bff-8ad0-46e8-90b4-0c4286791c35" providerId="AD" clId="Web-{BC9F0825-0205-7EBA-CDA0-0138A2EA1E15}" dt="2025-02-21T09:19:17.727" v="40" actId="1076"/>
        <pc:sldMkLst>
          <pc:docMk/>
          <pc:sldMk cId="81997846" sldId="411"/>
        </pc:sldMkLst>
        <pc:picChg chg="add mod">
          <ac:chgData name="Victoria Fisher" userId="S::victoria.fisher@winchester.ac.uk::0c1a6bff-8ad0-46e8-90b4-0c4286791c35" providerId="AD" clId="Web-{BC9F0825-0205-7EBA-CDA0-0138A2EA1E15}" dt="2025-02-21T09:19:12.570" v="39" actId="1076"/>
          <ac:picMkLst>
            <pc:docMk/>
            <pc:sldMk cId="81997846" sldId="411"/>
            <ac:picMk id="3" creationId="{E677A2CC-8CD1-43CF-9CB6-3EE8ADB1A6B2}"/>
          </ac:picMkLst>
        </pc:picChg>
        <pc:picChg chg="add mod">
          <ac:chgData name="Victoria Fisher" userId="S::victoria.fisher@winchester.ac.uk::0c1a6bff-8ad0-46e8-90b4-0c4286791c35" providerId="AD" clId="Web-{BC9F0825-0205-7EBA-CDA0-0138A2EA1E15}" dt="2025-02-21T09:19:17.727" v="40" actId="1076"/>
          <ac:picMkLst>
            <pc:docMk/>
            <pc:sldMk cId="81997846" sldId="411"/>
            <ac:picMk id="6" creationId="{869FD2C9-17F0-6A48-5FD1-C99D045C9DA1}"/>
          </ac:picMkLst>
        </pc:picChg>
      </pc:sldChg>
      <pc:sldChg chg="addSp delSp modSp new">
        <pc:chgData name="Victoria Fisher" userId="S::victoria.fisher@winchester.ac.uk::0c1a6bff-8ad0-46e8-90b4-0c4286791c35" providerId="AD" clId="Web-{BC9F0825-0205-7EBA-CDA0-0138A2EA1E15}" dt="2025-02-21T11:16:24.476" v="121" actId="1076"/>
        <pc:sldMkLst>
          <pc:docMk/>
          <pc:sldMk cId="2583529580" sldId="412"/>
        </pc:sldMkLst>
        <pc:spChg chg="mod">
          <ac:chgData name="Victoria Fisher" userId="S::victoria.fisher@winchester.ac.uk::0c1a6bff-8ad0-46e8-90b4-0c4286791c35" providerId="AD" clId="Web-{BC9F0825-0205-7EBA-CDA0-0138A2EA1E15}" dt="2025-02-21T11:12:06.624" v="45" actId="20577"/>
          <ac:spMkLst>
            <pc:docMk/>
            <pc:sldMk cId="2583529580" sldId="412"/>
            <ac:spMk id="2" creationId="{8D010763-881A-A8BF-18D8-FA4D71816764}"/>
          </ac:spMkLst>
        </pc:spChg>
        <pc:spChg chg="add mod">
          <ac:chgData name="Victoria Fisher" userId="S::victoria.fisher@winchester.ac.uk::0c1a6bff-8ad0-46e8-90b4-0c4286791c35" providerId="AD" clId="Web-{BC9F0825-0205-7EBA-CDA0-0138A2EA1E15}" dt="2025-02-21T11:15:30.241" v="113" actId="20577"/>
          <ac:spMkLst>
            <pc:docMk/>
            <pc:sldMk cId="2583529580" sldId="412"/>
            <ac:spMk id="9" creationId="{D881640A-44E9-A953-96D0-E3C44CA6D1D2}"/>
          </ac:spMkLst>
        </pc:spChg>
        <pc:picChg chg="add mod">
          <ac:chgData name="Victoria Fisher" userId="S::victoria.fisher@winchester.ac.uk::0c1a6bff-8ad0-46e8-90b4-0c4286791c35" providerId="AD" clId="Web-{BC9F0825-0205-7EBA-CDA0-0138A2EA1E15}" dt="2025-02-21T11:15:43.366" v="115" actId="1076"/>
          <ac:picMkLst>
            <pc:docMk/>
            <pc:sldMk cId="2583529580" sldId="412"/>
            <ac:picMk id="7" creationId="{4F90076D-36B8-B130-C60C-A37600C67DD0}"/>
          </ac:picMkLst>
        </pc:picChg>
        <pc:picChg chg="add mod ord">
          <ac:chgData name="Victoria Fisher" userId="S::victoria.fisher@winchester.ac.uk::0c1a6bff-8ad0-46e8-90b4-0c4286791c35" providerId="AD" clId="Web-{BC9F0825-0205-7EBA-CDA0-0138A2EA1E15}" dt="2025-02-21T11:16:24.476" v="121" actId="1076"/>
          <ac:picMkLst>
            <pc:docMk/>
            <pc:sldMk cId="2583529580" sldId="412"/>
            <ac:picMk id="10" creationId="{31117B55-CA11-A643-F6D5-DA587417150C}"/>
          </ac:picMkLst>
        </pc:picChg>
      </pc:sldChg>
      <pc:sldChg chg="modSp new">
        <pc:chgData name="Victoria Fisher" userId="S::victoria.fisher@winchester.ac.uk::0c1a6bff-8ad0-46e8-90b4-0c4286791c35" providerId="AD" clId="Web-{BC9F0825-0205-7EBA-CDA0-0138A2EA1E15}" dt="2025-02-21T11:29:34.800" v="184" actId="20577"/>
        <pc:sldMkLst>
          <pc:docMk/>
          <pc:sldMk cId="152527032" sldId="413"/>
        </pc:sldMkLst>
        <pc:spChg chg="mod">
          <ac:chgData name="Victoria Fisher" userId="S::victoria.fisher@winchester.ac.uk::0c1a6bff-8ad0-46e8-90b4-0c4286791c35" providerId="AD" clId="Web-{BC9F0825-0205-7EBA-CDA0-0138A2EA1E15}" dt="2025-02-21T11:29:12.830" v="155" actId="20577"/>
          <ac:spMkLst>
            <pc:docMk/>
            <pc:sldMk cId="152527032" sldId="413"/>
            <ac:spMk id="2" creationId="{709802D6-AF33-B173-2BA0-043C6FAFD950}"/>
          </ac:spMkLst>
        </pc:spChg>
        <pc:spChg chg="mod">
          <ac:chgData name="Victoria Fisher" userId="S::victoria.fisher@winchester.ac.uk::0c1a6bff-8ad0-46e8-90b4-0c4286791c35" providerId="AD" clId="Web-{BC9F0825-0205-7EBA-CDA0-0138A2EA1E15}" dt="2025-02-21T11:29:34.800" v="184" actId="20577"/>
          <ac:spMkLst>
            <pc:docMk/>
            <pc:sldMk cId="152527032" sldId="413"/>
            <ac:spMk id="3" creationId="{1630374B-9E9F-3E32-FE75-3692038C61D4}"/>
          </ac:spMkLst>
        </pc:spChg>
      </pc:sldChg>
      <pc:sldChg chg="modSp new">
        <pc:chgData name="Victoria Fisher" userId="S::victoria.fisher@winchester.ac.uk::0c1a6bff-8ad0-46e8-90b4-0c4286791c35" providerId="AD" clId="Web-{BC9F0825-0205-7EBA-CDA0-0138A2EA1E15}" dt="2025-02-21T11:30:44.412" v="230" actId="20577"/>
        <pc:sldMkLst>
          <pc:docMk/>
          <pc:sldMk cId="3150788941" sldId="414"/>
        </pc:sldMkLst>
        <pc:spChg chg="mod">
          <ac:chgData name="Victoria Fisher" userId="S::victoria.fisher@winchester.ac.uk::0c1a6bff-8ad0-46e8-90b4-0c4286791c35" providerId="AD" clId="Web-{BC9F0825-0205-7EBA-CDA0-0138A2EA1E15}" dt="2025-02-21T11:30:44.412" v="230" actId="20577"/>
          <ac:spMkLst>
            <pc:docMk/>
            <pc:sldMk cId="3150788941" sldId="414"/>
            <ac:spMk id="2" creationId="{981FC378-6602-3A78-BFC1-9C2C1FD476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26834-D287-CA41-911F-7EC25CC4E74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DA930-D670-D24C-B4AC-5F4DF7A73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Remind that we will be recording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DA930-D670-D24C-B4AC-5F4DF7A73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33"/>
                </a:solidFill>
                <a:latin typeface="Nunito Sans Light"/>
              </a:rPr>
              <a:t>Leadership from </a:t>
            </a:r>
            <a:r>
              <a:rPr lang="en-US" err="1">
                <a:solidFill>
                  <a:srgbClr val="333333"/>
                </a:solidFill>
                <a:latin typeface="Nunito Sans Light"/>
              </a:rPr>
              <a:t>Cwmclydack</a:t>
            </a:r>
            <a:r>
              <a:rPr lang="en-US">
                <a:solidFill>
                  <a:srgbClr val="333333"/>
                </a:solidFill>
                <a:latin typeface="Nunito Sans Light"/>
              </a:rPr>
              <a:t> Primary School will be </a:t>
            </a:r>
            <a:r>
              <a:rPr lang="en-US">
                <a:solidFill>
                  <a:srgbClr val="333333"/>
                </a:solidFill>
              </a:rPr>
              <a:t>discussing their effective support strategies for Service children, demonstrating how meaningful approaches can be implemented even with small numbers.</a:t>
            </a:r>
            <a:endParaRPr lang="en-US">
              <a:solidFill>
                <a:srgbClr val="333333"/>
              </a:solidFill>
              <a:latin typeface="Nunito Sans Light" panose="00000400000000000000" pitchFamily="2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>
              <a:solidFill>
                <a:srgbClr val="333333"/>
              </a:solidFill>
              <a:effectLst/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333333"/>
                </a:solidFill>
              </a:rPr>
              <a:t>Charmian Hickman, CEO of the Armed Forces Education Trust, has joined us to share information about the individual and collective grants available to schools.</a:t>
            </a:r>
            <a:endParaRPr lang="en-US"/>
          </a:p>
          <a:p>
            <a:pPr>
              <a:buFont typeface="Arial" panose="020B0604020202020204" pitchFamily="34" charset="0"/>
            </a:pP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DA930-D670-D24C-B4AC-5F4DF7A73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4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DFF95-7100-B329-C625-2C7763B66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5B84E-6C4D-C760-4C2B-83A986794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FE881-D52A-ECE7-0342-9DD0A4122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33"/>
                </a:solidFill>
                <a:latin typeface="Nunito Sans Light"/>
              </a:rPr>
              <a:t>Leadership from </a:t>
            </a:r>
            <a:r>
              <a:rPr lang="en-US" err="1">
                <a:solidFill>
                  <a:srgbClr val="333333"/>
                </a:solidFill>
                <a:latin typeface="Nunito Sans Light"/>
              </a:rPr>
              <a:t>Cwmclydack</a:t>
            </a:r>
            <a:r>
              <a:rPr lang="en-US">
                <a:solidFill>
                  <a:srgbClr val="333333"/>
                </a:solidFill>
                <a:latin typeface="Nunito Sans Light"/>
              </a:rPr>
              <a:t> Primary School will be </a:t>
            </a:r>
            <a:r>
              <a:rPr lang="en-US">
                <a:solidFill>
                  <a:srgbClr val="333333"/>
                </a:solidFill>
              </a:rPr>
              <a:t>discussing their effective support strategies for Service children, demonstrating how meaningful approaches can be implemented even with small numbers.</a:t>
            </a:r>
            <a:endParaRPr lang="en-US">
              <a:solidFill>
                <a:srgbClr val="333333"/>
              </a:solidFill>
              <a:latin typeface="Nunito Sans Light" panose="00000400000000000000" pitchFamily="2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>
              <a:solidFill>
                <a:srgbClr val="333333"/>
              </a:solidFill>
              <a:effectLst/>
              <a:latin typeface="Calibri"/>
              <a:ea typeface="Calibri"/>
              <a:cs typeface="Calibri"/>
            </a:endParaRPr>
          </a:p>
          <a:p>
            <a:r>
              <a:rPr lang="en-US">
                <a:solidFill>
                  <a:srgbClr val="333333"/>
                </a:solidFill>
              </a:rPr>
              <a:t>Charmian Hickman, CEO of the Armed Forces Education Trust, has joined us to share information about the individual and collective grants available to schools.</a:t>
            </a:r>
            <a:endParaRPr lang="en-US"/>
          </a:p>
          <a:p>
            <a:pPr>
              <a:buFont typeface="Arial" panose="020B0604020202020204" pitchFamily="34" charset="0"/>
            </a:pPr>
            <a:endParaRPr lang="en-GB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F3E83-4D55-6DCD-F14B-9B3A81E18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DA930-D670-D24C-B4AC-5F4DF7A733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3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929" y="3190082"/>
            <a:ext cx="4706655" cy="20121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ts val="3495"/>
              </a:lnSpc>
              <a:defRPr sz="3600" b="0" i="0">
                <a:solidFill>
                  <a:schemeClr val="bg1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929" y="5202239"/>
            <a:ext cx="4706655" cy="65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77958" y="5519093"/>
            <a:ext cx="1389845" cy="365125"/>
          </a:xfrm>
          <a:prstGeom prst="rect">
            <a:avLst/>
          </a:prstGeom>
        </p:spPr>
        <p:txBody>
          <a:bodyPr/>
          <a:lstStyle>
            <a:lvl1pPr>
              <a:defRPr sz="1500" b="0" i="0">
                <a:solidFill>
                  <a:schemeClr val="bg2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</a:lstStyle>
          <a:p>
            <a:fld id="{E7E8F30B-9AEA-7349-A82A-A2CC7111C719}" type="datetime6">
              <a:rPr lang="en-GB" smtClean="0"/>
              <a:pPr/>
              <a:t>March 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679" y="1116282"/>
            <a:ext cx="7601861" cy="57440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679" y="1825625"/>
            <a:ext cx="7601861" cy="3336684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1500">
                <a:solidFill>
                  <a:schemeClr val="tx2"/>
                </a:solidFill>
              </a:defRPr>
            </a:lvl1pPr>
            <a:lvl2pPr>
              <a:buClr>
                <a:schemeClr val="bg2"/>
              </a:buClr>
              <a:defRPr sz="1350">
                <a:solidFill>
                  <a:schemeClr val="tx2"/>
                </a:solidFill>
              </a:defRPr>
            </a:lvl2pPr>
            <a:lvl3pPr>
              <a:buClr>
                <a:schemeClr val="bg2"/>
              </a:buClr>
              <a:defRPr sz="1200">
                <a:solidFill>
                  <a:schemeClr val="tx2"/>
                </a:solidFill>
              </a:defRPr>
            </a:lvl3pPr>
            <a:lvl4pPr>
              <a:buClr>
                <a:schemeClr val="bg2"/>
              </a:buClr>
              <a:defRPr sz="1050">
                <a:solidFill>
                  <a:schemeClr val="tx2"/>
                </a:solidFill>
              </a:defRPr>
            </a:lvl4pPr>
            <a:lvl5pPr>
              <a:buClr>
                <a:schemeClr val="bg2"/>
              </a:buCl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3740" y="5961365"/>
            <a:ext cx="1058632" cy="301756"/>
          </a:xfrm>
          <a:prstGeom prst="rect">
            <a:avLst/>
          </a:prstGeom>
        </p:spPr>
        <p:txBody>
          <a:bodyPr/>
          <a:lstStyle>
            <a:lvl1pPr>
              <a:defRPr sz="975">
                <a:solidFill>
                  <a:schemeClr val="accent1"/>
                </a:solidFill>
              </a:defRPr>
            </a:lvl1pPr>
          </a:lstStyle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99056" y="5961365"/>
            <a:ext cx="1907849" cy="301756"/>
          </a:xfrm>
          <a:prstGeom prst="rect">
            <a:avLst/>
          </a:prstGeom>
        </p:spPr>
        <p:txBody>
          <a:bodyPr/>
          <a:lstStyle>
            <a:lvl1pPr algn="l">
              <a:defRPr sz="975">
                <a:solidFill>
                  <a:schemeClr val="accent1"/>
                </a:solidFill>
              </a:defRPr>
            </a:lvl1pPr>
          </a:lstStyle>
          <a:p>
            <a:r>
              <a:rPr lang="en-US"/>
              <a:t>Thriving lives for service children 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59412" y="6026181"/>
            <a:ext cx="0" cy="12829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82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5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accent1"/>
          </a:solidFill>
          <a:latin typeface="Nunito Sans ExtraLight" charset="0"/>
          <a:ea typeface="Nunito Sans ExtraLight" charset="0"/>
          <a:cs typeface="Nunito Sans ExtraLigh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2"/>
          </a:solidFill>
          <a:latin typeface="Nunito Sans Light" charset="0"/>
          <a:ea typeface="Nunito Sans Light" charset="0"/>
          <a:cs typeface="Nunito Sans Ligh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2"/>
          </a:solidFill>
          <a:latin typeface="Nunito Sans Light" charset="0"/>
          <a:ea typeface="Nunito Sans Light" charset="0"/>
          <a:cs typeface="Nunito Sans Ligh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2"/>
          </a:solidFill>
          <a:latin typeface="Nunito Sans Light" charset="0"/>
          <a:ea typeface="Nunito Sans Light" charset="0"/>
          <a:cs typeface="Nunito Sans Ligh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2"/>
          </a:solidFill>
          <a:latin typeface="Nunito Sans Light" charset="0"/>
          <a:ea typeface="Nunito Sans Light" charset="0"/>
          <a:cs typeface="Nunito Sans Ligh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2"/>
          </a:solidFill>
          <a:latin typeface="Nunito Sans Light" charset="0"/>
          <a:ea typeface="Nunito Sans Light" charset="0"/>
          <a:cs typeface="Nunito Sans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forms.office.com/Pages/ResponsePage.aspx?id=fa3wnqvqpUigevu4IDP6A_9rGgzQiuhGkLQMQoZ5HDVUOE1MS01XNDNDMUhTMUM3VDlLRFBONEhPTC4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FABA-A710-C444-A2CF-367607682077}" type="datetime6">
              <a:rPr lang="en-GB" smtClean="0"/>
              <a:t>March 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8D0D69-DB62-C14E-07BB-836831783D0F}"/>
              </a:ext>
            </a:extLst>
          </p:cNvPr>
          <p:cNvSpPr>
            <a:spLocks noGrp="1"/>
          </p:cNvSpPr>
          <p:nvPr/>
        </p:nvSpPr>
        <p:spPr>
          <a:xfrm>
            <a:off x="284970" y="2939826"/>
            <a:ext cx="8282833" cy="2012158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685800" rtl="0" eaLnBrk="1" latinLnBrk="0" hangingPunct="1">
              <a:lnSpc>
                <a:spcPts val="3495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</a:lstStyle>
          <a:p>
            <a:r>
              <a:rPr lang="en-US" sz="2800" i="1">
                <a:latin typeface="Nunito Sans ExtraLight"/>
              </a:rPr>
              <a:t>Welcome to the Thriving Lives toolkit webinar series</a:t>
            </a:r>
            <a:br>
              <a:rPr lang="en-US" sz="2800" i="1"/>
            </a:br>
            <a:r>
              <a:rPr lang="en-US" sz="2800" i="1">
                <a:latin typeface="Nunito Sans ExtraLight"/>
              </a:rPr>
              <a:t>Session 3: Case Study Showcase</a:t>
            </a:r>
            <a:endParaRPr lang="en-US" sz="2000">
              <a:latin typeface="Nunito Sans Extra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64D227-8D8C-CA62-F20F-90F0566384B0}"/>
              </a:ext>
            </a:extLst>
          </p:cNvPr>
          <p:cNvSpPr/>
          <p:nvPr/>
        </p:nvSpPr>
        <p:spPr>
          <a:xfrm>
            <a:off x="5920983" y="417457"/>
            <a:ext cx="3046700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latin typeface="Calibri" panose="020F0502020204030204" pitchFamily="34" charset="0"/>
                <a:ea typeface="Calibri" panose="020F0502020204030204" pitchFamily="34" charset="0"/>
              </a:rPr>
              <a:t>We will be recording in line with our privacy policy, which you can find on our website</a:t>
            </a:r>
            <a:endParaRPr lang="en-GB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A5D97D-EB4E-2046-B88A-6C442EB30252}"/>
              </a:ext>
            </a:extLst>
          </p:cNvPr>
          <p:cNvSpPr txBox="1">
            <a:spLocks/>
          </p:cNvSpPr>
          <p:nvPr/>
        </p:nvSpPr>
        <p:spPr>
          <a:xfrm>
            <a:off x="342309" y="4555397"/>
            <a:ext cx="7153835" cy="1862820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ts val="4660"/>
              </a:lnSpc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Nunito Sans ExtraLight"/>
              </a:rPr>
              <a:t>All delegates are muted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Nunito Sans ExtraLight"/>
              </a:rPr>
              <a:t>Please introduce yourself in the chat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Nunito Sans ExtraLight"/>
              </a:rPr>
              <a:t>If you have a toolkit account, please log in</a:t>
            </a:r>
          </a:p>
          <a:p>
            <a:pPr>
              <a:lnSpc>
                <a:spcPct val="100000"/>
              </a:lnSpc>
            </a:pPr>
            <a:r>
              <a:rPr lang="en-US" sz="2400">
                <a:latin typeface="Nunito Sans ExtraLight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99D1B3-60BD-784D-1960-D2A82D098D20}"/>
              </a:ext>
            </a:extLst>
          </p:cNvPr>
          <p:cNvSpPr/>
          <p:nvPr/>
        </p:nvSpPr>
        <p:spPr>
          <a:xfrm>
            <a:off x="0" y="6027803"/>
            <a:ext cx="82106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>
                <a:solidFill>
                  <a:srgbClr val="FFFF00"/>
                </a:solidFill>
              </a:rPr>
              <a:t>https://www.scipalliance.org/thriving-lives-toolkit </a:t>
            </a:r>
          </a:p>
        </p:txBody>
      </p:sp>
    </p:spTree>
    <p:extLst>
      <p:ext uri="{BB962C8B-B14F-4D97-AF65-F5344CB8AC3E}">
        <p14:creationId xmlns:p14="http://schemas.microsoft.com/office/powerpoint/2010/main" val="3690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FC378-6602-3A78-BFC1-9C2C1FD47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en-GB">
                <a:latin typeface="Nunito Sans ExtraLight"/>
              </a:rPr>
              <a:t>Toolkit Navigation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5BE3F-35DF-D195-1B88-9FF58EB8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5FDEA-6889-3B25-384A-9FC17704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8BDD3-29C7-A52C-7E80-2E1E7E94D218}"/>
              </a:ext>
            </a:extLst>
          </p:cNvPr>
          <p:cNvGrpSpPr/>
          <p:nvPr/>
        </p:nvGrpSpPr>
        <p:grpSpPr>
          <a:xfrm>
            <a:off x="973248" y="1839002"/>
            <a:ext cx="6801446" cy="3499429"/>
            <a:chOff x="905347" y="1725835"/>
            <a:chExt cx="6971199" cy="3408894"/>
          </a:xfrm>
        </p:grpSpPr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4F8AC41-C9F8-84D3-6C13-BE4CE8A95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130" r="11757" b="7253"/>
            <a:stretch/>
          </p:blipFill>
          <p:spPr>
            <a:xfrm>
              <a:off x="905347" y="1725835"/>
              <a:ext cx="6971199" cy="340889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15D46EA-D08D-D280-6F44-A6689D84A31B}"/>
                </a:ext>
              </a:extLst>
            </p:cNvPr>
            <p:cNvSpPr/>
            <p:nvPr/>
          </p:nvSpPr>
          <p:spPr>
            <a:xfrm>
              <a:off x="4082433" y="3424963"/>
              <a:ext cx="1406681" cy="74921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5078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6A3B-939F-1145-7858-D792F648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3B521-89CB-9F72-548D-D90AC418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01F76E-1361-28F8-BD7A-76C59BEF4522}"/>
              </a:ext>
            </a:extLst>
          </p:cNvPr>
          <p:cNvSpPr txBox="1">
            <a:spLocks/>
          </p:cNvSpPr>
          <p:nvPr/>
        </p:nvSpPr>
        <p:spPr>
          <a:xfrm>
            <a:off x="945079" y="1268682"/>
            <a:ext cx="7601861" cy="574407"/>
          </a:xfrm>
          <a:prstGeom prst="rect">
            <a:avLst/>
          </a:prstGeom>
        </p:spPr>
        <p:txBody>
          <a:bodyPr lIns="91440" tIns="45720" rIns="91440" bIns="4572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Nunito Sans ExtraLight" charset="0"/>
                <a:ea typeface="Nunito Sans ExtraLight" charset="0"/>
                <a:cs typeface="Nunito Sans ExtraLight" charset="0"/>
              </a:defRPr>
            </a:lvl1pPr>
          </a:lstStyle>
          <a:p>
            <a:r>
              <a:rPr lang="en-GB">
                <a:latin typeface="Nunito Sans ExtraLight"/>
              </a:rPr>
              <a:t>Toolkit Navigation</a:t>
            </a:r>
            <a:endParaRPr lang="en-GB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D6EDCD-FFA6-E147-8C11-FD0213BA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98" b="7566"/>
          <a:stretch/>
        </p:blipFill>
        <p:spPr>
          <a:xfrm>
            <a:off x="1079499" y="2123693"/>
            <a:ext cx="7122584" cy="3043406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9B3C01D-2D8B-9156-2FCB-9E008200FB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70" r="81597" b="11678"/>
          <a:stretch/>
        </p:blipFill>
        <p:spPr>
          <a:xfrm>
            <a:off x="1079499" y="2122270"/>
            <a:ext cx="1386419" cy="30449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EDE0E1B-7557-EC79-A3E1-7EA348C8171C}"/>
              </a:ext>
            </a:extLst>
          </p:cNvPr>
          <p:cNvSpPr/>
          <p:nvPr/>
        </p:nvSpPr>
        <p:spPr>
          <a:xfrm>
            <a:off x="957262" y="4157662"/>
            <a:ext cx="1428750" cy="70008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5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3826" y="857250"/>
            <a:ext cx="6434912" cy="5265588"/>
          </a:xfrm>
          <a:custGeom>
            <a:avLst/>
            <a:gdLst/>
            <a:ahLst/>
            <a:cxnLst/>
            <a:rect l="l" t="t" r="r" b="b"/>
            <a:pathLst>
              <a:path w="12869823" h="10531176">
                <a:moveTo>
                  <a:pt x="0" y="0"/>
                </a:moveTo>
                <a:lnTo>
                  <a:pt x="12869823" y="0"/>
                </a:lnTo>
                <a:lnTo>
                  <a:pt x="12869823" y="10531176"/>
                </a:lnTo>
                <a:lnTo>
                  <a:pt x="0" y="10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09" b="-15346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3" name="TextBox 3"/>
          <p:cNvSpPr txBox="1"/>
          <p:nvPr/>
        </p:nvSpPr>
        <p:spPr>
          <a:xfrm>
            <a:off x="237182" y="1100534"/>
            <a:ext cx="3381029" cy="847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300"/>
              </a:lnSpc>
            </a:pPr>
            <a:r>
              <a:rPr lang="en-US" sz="3204">
                <a:solidFill>
                  <a:srgbClr val="00163B"/>
                </a:solidFill>
                <a:latin typeface="Anton"/>
                <a:ea typeface="Anton"/>
                <a:cs typeface="Anton"/>
                <a:sym typeface="Anton"/>
              </a:rPr>
              <a:t>THE SERVICE PUPILS' SUPPORT PROGRAMME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7182" y="1998267"/>
            <a:ext cx="3337102" cy="210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5"/>
              </a:lnSpc>
            </a:pPr>
            <a:r>
              <a:rPr lang="en-US" sz="1176" b="1" spc="55">
                <a:solidFill>
                  <a:srgbClr val="00163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PART OF THE ARMED FORCES FAMILIES FUND</a:t>
            </a:r>
          </a:p>
        </p:txBody>
      </p:sp>
      <p:sp>
        <p:nvSpPr>
          <p:cNvPr id="5" name="Freeform 5"/>
          <p:cNvSpPr/>
          <p:nvPr/>
        </p:nvSpPr>
        <p:spPr>
          <a:xfrm>
            <a:off x="-63686" y="5291805"/>
            <a:ext cx="1910420" cy="955210"/>
          </a:xfrm>
          <a:custGeom>
            <a:avLst/>
            <a:gdLst/>
            <a:ahLst/>
            <a:cxnLst/>
            <a:rect l="l" t="t" r="r" b="b"/>
            <a:pathLst>
              <a:path w="3820839" h="1910420">
                <a:moveTo>
                  <a:pt x="0" y="0"/>
                </a:moveTo>
                <a:lnTo>
                  <a:pt x="3820839" y="0"/>
                </a:lnTo>
                <a:lnTo>
                  <a:pt x="3820839" y="1910420"/>
                </a:lnTo>
                <a:lnTo>
                  <a:pt x="0" y="191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6" name="Freeform 6"/>
          <p:cNvSpPr/>
          <p:nvPr/>
        </p:nvSpPr>
        <p:spPr>
          <a:xfrm>
            <a:off x="1927696" y="5215647"/>
            <a:ext cx="846799" cy="682954"/>
          </a:xfrm>
          <a:custGeom>
            <a:avLst/>
            <a:gdLst/>
            <a:ahLst/>
            <a:cxnLst/>
            <a:rect l="l" t="t" r="r" b="b"/>
            <a:pathLst>
              <a:path w="1693597" h="1365908">
                <a:moveTo>
                  <a:pt x="0" y="0"/>
                </a:moveTo>
                <a:lnTo>
                  <a:pt x="1693597" y="0"/>
                </a:lnTo>
                <a:lnTo>
                  <a:pt x="1693597" y="1365909"/>
                </a:lnTo>
                <a:lnTo>
                  <a:pt x="0" y="1365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7" name="TextBox 7"/>
          <p:cNvSpPr txBox="1"/>
          <p:nvPr/>
        </p:nvSpPr>
        <p:spPr>
          <a:xfrm>
            <a:off x="-63686" y="2481584"/>
            <a:ext cx="3381029" cy="590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70"/>
              </a:lnSpc>
            </a:pPr>
            <a:r>
              <a:rPr lang="en-US" sz="2200" dirty="0">
                <a:solidFill>
                  <a:srgbClr val="00163B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</a:p>
          <a:p>
            <a:pPr algn="ctr">
              <a:lnSpc>
                <a:spcPts val="2270"/>
              </a:lnSpc>
            </a:pPr>
            <a:r>
              <a:rPr lang="en-US" sz="2200" dirty="0">
                <a:solidFill>
                  <a:srgbClr val="00163B"/>
                </a:solidFill>
                <a:latin typeface="Anton"/>
                <a:ea typeface="Anton"/>
                <a:cs typeface="Anton"/>
                <a:sym typeface="Anton"/>
              </a:rPr>
              <a:t>2025/26</a:t>
            </a:r>
            <a:endParaRPr lang="en-US" sz="2200" dirty="0">
              <a:solidFill>
                <a:srgbClr val="00163B"/>
              </a:solidFill>
              <a:latin typeface="Anton"/>
              <a:ea typeface="Anton"/>
              <a:cs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2997578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8057" y="867943"/>
            <a:ext cx="6434912" cy="5265588"/>
          </a:xfrm>
          <a:custGeom>
            <a:avLst/>
            <a:gdLst/>
            <a:ahLst/>
            <a:cxnLst/>
            <a:rect l="l" t="t" r="r" b="b"/>
            <a:pathLst>
              <a:path w="12869823" h="10531176">
                <a:moveTo>
                  <a:pt x="0" y="0"/>
                </a:moveTo>
                <a:lnTo>
                  <a:pt x="12869823" y="0"/>
                </a:lnTo>
                <a:lnTo>
                  <a:pt x="12869823" y="10531176"/>
                </a:lnTo>
                <a:lnTo>
                  <a:pt x="0" y="10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409" b="-15346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grpSp>
        <p:nvGrpSpPr>
          <p:cNvPr id="3" name="Group 3"/>
          <p:cNvGrpSpPr/>
          <p:nvPr/>
        </p:nvGrpSpPr>
        <p:grpSpPr>
          <a:xfrm>
            <a:off x="111161" y="2143650"/>
            <a:ext cx="8729062" cy="3009244"/>
            <a:chOff x="0" y="0"/>
            <a:chExt cx="1939547" cy="6028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9547" cy="602811"/>
            </a:xfrm>
            <a:custGeom>
              <a:avLst/>
              <a:gdLst/>
              <a:ahLst/>
              <a:cxnLst/>
              <a:rect l="l" t="t" r="r" b="b"/>
              <a:pathLst>
                <a:path w="1939547" h="602811">
                  <a:moveTo>
                    <a:pt x="0" y="0"/>
                  </a:moveTo>
                  <a:lnTo>
                    <a:pt x="1939547" y="0"/>
                  </a:lnTo>
                  <a:lnTo>
                    <a:pt x="1939547" y="602811"/>
                  </a:lnTo>
                  <a:lnTo>
                    <a:pt x="0" y="602811"/>
                  </a:lnTo>
                  <a:close/>
                </a:path>
              </a:pathLst>
            </a:custGeom>
            <a:solidFill>
              <a:srgbClr val="00163B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39547" cy="621861"/>
            </a:xfrm>
            <a:prstGeom prst="rect">
              <a:avLst/>
            </a:prstGeom>
          </p:spPr>
          <p:txBody>
            <a:bodyPr lIns="25247" tIns="25247" rIns="25247" bIns="25247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765"/>
                </a:lnSpc>
              </a:pPr>
              <a:endParaRPr sz="504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4350" y="2276134"/>
            <a:ext cx="4181886" cy="30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479"/>
              </a:lnSpc>
            </a:pPr>
            <a:r>
              <a:rPr lang="en-US" sz="1770" b="1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Why are we running this programme?</a:t>
            </a:r>
          </a:p>
        </p:txBody>
      </p:sp>
      <p:sp>
        <p:nvSpPr>
          <p:cNvPr id="7" name="Freeform 7"/>
          <p:cNvSpPr/>
          <p:nvPr/>
        </p:nvSpPr>
        <p:spPr>
          <a:xfrm>
            <a:off x="294021" y="1152012"/>
            <a:ext cx="1932228" cy="593206"/>
          </a:xfrm>
          <a:custGeom>
            <a:avLst/>
            <a:gdLst/>
            <a:ahLst/>
            <a:cxnLst/>
            <a:rect l="l" t="t" r="r" b="b"/>
            <a:pathLst>
              <a:path w="3864456" h="1186411">
                <a:moveTo>
                  <a:pt x="0" y="0"/>
                </a:moveTo>
                <a:lnTo>
                  <a:pt x="3864456" y="0"/>
                </a:lnTo>
                <a:lnTo>
                  <a:pt x="3864456" y="1186411"/>
                </a:lnTo>
                <a:lnTo>
                  <a:pt x="0" y="118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692" r="-2892" b="-40881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8" name="Freeform 8"/>
          <p:cNvSpPr/>
          <p:nvPr/>
        </p:nvSpPr>
        <p:spPr>
          <a:xfrm>
            <a:off x="8090891" y="1166157"/>
            <a:ext cx="846799" cy="682954"/>
          </a:xfrm>
          <a:custGeom>
            <a:avLst/>
            <a:gdLst/>
            <a:ahLst/>
            <a:cxnLst/>
            <a:rect l="l" t="t" r="r" b="b"/>
            <a:pathLst>
              <a:path w="1693597" h="1365908">
                <a:moveTo>
                  <a:pt x="0" y="0"/>
                </a:moveTo>
                <a:lnTo>
                  <a:pt x="1693597" y="0"/>
                </a:lnTo>
                <a:lnTo>
                  <a:pt x="1693597" y="1365908"/>
                </a:lnTo>
                <a:lnTo>
                  <a:pt x="0" y="136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9" name="TextBox 9"/>
          <p:cNvSpPr txBox="1"/>
          <p:nvPr/>
        </p:nvSpPr>
        <p:spPr>
          <a:xfrm>
            <a:off x="198894" y="2972088"/>
            <a:ext cx="8738796" cy="1362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69"/>
              </a:lnSpc>
              <a:spcBef>
                <a:spcPct val="0"/>
              </a:spcBef>
            </a:pPr>
            <a:r>
              <a:rPr lang="en-US" sz="1906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Following the launch of the UK Armed Forces Families Strategy in January 2022, the MOD created a dedicated fund, ‘The Armed Forces Families Fund’ (AF3). This programme sits within the AF3. The MOD has partnered with the Armed Forces Covenant Fund Trust to administer the AF3. 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021" y="1152012"/>
            <a:ext cx="1932228" cy="593206"/>
          </a:xfrm>
          <a:custGeom>
            <a:avLst/>
            <a:gdLst/>
            <a:ahLst/>
            <a:cxnLst/>
            <a:rect l="l" t="t" r="r" b="b"/>
            <a:pathLst>
              <a:path w="3864456" h="1186411">
                <a:moveTo>
                  <a:pt x="0" y="0"/>
                </a:moveTo>
                <a:lnTo>
                  <a:pt x="3864456" y="0"/>
                </a:lnTo>
                <a:lnTo>
                  <a:pt x="3864456" y="1186411"/>
                </a:lnTo>
                <a:lnTo>
                  <a:pt x="0" y="1186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692" r="-2892" b="-40881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3" name="Freeform 3"/>
          <p:cNvSpPr/>
          <p:nvPr/>
        </p:nvSpPr>
        <p:spPr>
          <a:xfrm>
            <a:off x="2868057" y="867943"/>
            <a:ext cx="6434912" cy="5265588"/>
          </a:xfrm>
          <a:custGeom>
            <a:avLst/>
            <a:gdLst/>
            <a:ahLst/>
            <a:cxnLst/>
            <a:rect l="l" t="t" r="r" b="b"/>
            <a:pathLst>
              <a:path w="12869823" h="10531176">
                <a:moveTo>
                  <a:pt x="0" y="0"/>
                </a:moveTo>
                <a:lnTo>
                  <a:pt x="12869823" y="0"/>
                </a:lnTo>
                <a:lnTo>
                  <a:pt x="12869823" y="10531176"/>
                </a:lnTo>
                <a:lnTo>
                  <a:pt x="0" y="10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</a:blip>
            <a:stretch>
              <a:fillRect t="-3409" b="-15346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grpSp>
        <p:nvGrpSpPr>
          <p:cNvPr id="4" name="Group 4"/>
          <p:cNvGrpSpPr/>
          <p:nvPr/>
        </p:nvGrpSpPr>
        <p:grpSpPr>
          <a:xfrm>
            <a:off x="1939311" y="2178605"/>
            <a:ext cx="5572150" cy="886519"/>
            <a:chOff x="0" y="0"/>
            <a:chExt cx="2151179" cy="342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1179" cy="342248"/>
            </a:xfrm>
            <a:custGeom>
              <a:avLst/>
              <a:gdLst/>
              <a:ahLst/>
              <a:cxnLst/>
              <a:rect l="l" t="t" r="r" b="b"/>
              <a:pathLst>
                <a:path w="2151179" h="342248">
                  <a:moveTo>
                    <a:pt x="0" y="0"/>
                  </a:moveTo>
                  <a:lnTo>
                    <a:pt x="2151179" y="0"/>
                  </a:lnTo>
                  <a:lnTo>
                    <a:pt x="2151179" y="342248"/>
                  </a:lnTo>
                  <a:lnTo>
                    <a:pt x="0" y="3422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A291C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151179" cy="389873"/>
            </a:xfrm>
            <a:prstGeom prst="rect">
              <a:avLst/>
            </a:prstGeom>
          </p:spPr>
          <p:txBody>
            <a:bodyPr lIns="25247" tIns="25247" rIns="25247" bIns="25247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252"/>
                </a:lnSpc>
              </a:pPr>
              <a:endParaRPr sz="504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0952" y="3458990"/>
            <a:ext cx="2659907" cy="2231473"/>
            <a:chOff x="0" y="0"/>
            <a:chExt cx="1088219" cy="9129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8219" cy="912938"/>
            </a:xfrm>
            <a:custGeom>
              <a:avLst/>
              <a:gdLst/>
              <a:ahLst/>
              <a:cxnLst/>
              <a:rect l="l" t="t" r="r" b="b"/>
              <a:pathLst>
                <a:path w="1088219" h="912938">
                  <a:moveTo>
                    <a:pt x="21829" y="0"/>
                  </a:moveTo>
                  <a:lnTo>
                    <a:pt x="1066389" y="0"/>
                  </a:lnTo>
                  <a:cubicBezTo>
                    <a:pt x="1072179" y="0"/>
                    <a:pt x="1077731" y="2300"/>
                    <a:pt x="1081825" y="6394"/>
                  </a:cubicBezTo>
                  <a:cubicBezTo>
                    <a:pt x="1085919" y="10488"/>
                    <a:pt x="1088219" y="16040"/>
                    <a:pt x="1088219" y="21829"/>
                  </a:cubicBezTo>
                  <a:lnTo>
                    <a:pt x="1088219" y="891109"/>
                  </a:lnTo>
                  <a:cubicBezTo>
                    <a:pt x="1088219" y="903165"/>
                    <a:pt x="1078445" y="912938"/>
                    <a:pt x="1066389" y="912938"/>
                  </a:cubicBezTo>
                  <a:lnTo>
                    <a:pt x="21829" y="912938"/>
                  </a:lnTo>
                  <a:cubicBezTo>
                    <a:pt x="16040" y="912938"/>
                    <a:pt x="10488" y="910639"/>
                    <a:pt x="6394" y="906545"/>
                  </a:cubicBezTo>
                  <a:cubicBezTo>
                    <a:pt x="2300" y="902451"/>
                    <a:pt x="0" y="896898"/>
                    <a:pt x="0" y="891109"/>
                  </a:cubicBezTo>
                  <a:lnTo>
                    <a:pt x="0" y="21829"/>
                  </a:lnTo>
                  <a:cubicBezTo>
                    <a:pt x="0" y="9773"/>
                    <a:pt x="9773" y="0"/>
                    <a:pt x="21829" y="0"/>
                  </a:cubicBezTo>
                  <a:close/>
                </a:path>
              </a:pathLst>
            </a:custGeom>
            <a:solidFill>
              <a:srgbClr val="FDFD06"/>
            </a:solidFill>
            <a:ln cap="sq">
              <a:noFill/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088219" cy="970088"/>
            </a:xfrm>
            <a:prstGeom prst="rect">
              <a:avLst/>
            </a:prstGeom>
          </p:spPr>
          <p:txBody>
            <a:bodyPr lIns="25247" tIns="25247" rIns="25247" bIns="25247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954"/>
                </a:lnSpc>
              </a:pPr>
              <a:endParaRPr sz="504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81111" y="3500737"/>
            <a:ext cx="2171938" cy="2189726"/>
            <a:chOff x="0" y="0"/>
            <a:chExt cx="888581" cy="8958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8581" cy="895859"/>
            </a:xfrm>
            <a:custGeom>
              <a:avLst/>
              <a:gdLst/>
              <a:ahLst/>
              <a:cxnLst/>
              <a:rect l="l" t="t" r="r" b="b"/>
              <a:pathLst>
                <a:path w="888581" h="895859">
                  <a:moveTo>
                    <a:pt x="26734" y="0"/>
                  </a:moveTo>
                  <a:lnTo>
                    <a:pt x="861847" y="0"/>
                  </a:lnTo>
                  <a:cubicBezTo>
                    <a:pt x="876612" y="0"/>
                    <a:pt x="888581" y="11969"/>
                    <a:pt x="888581" y="26734"/>
                  </a:cubicBezTo>
                  <a:lnTo>
                    <a:pt x="888581" y="869125"/>
                  </a:lnTo>
                  <a:cubicBezTo>
                    <a:pt x="888581" y="883890"/>
                    <a:pt x="876612" y="895859"/>
                    <a:pt x="861847" y="895859"/>
                  </a:cubicBezTo>
                  <a:lnTo>
                    <a:pt x="26734" y="895859"/>
                  </a:lnTo>
                  <a:cubicBezTo>
                    <a:pt x="11969" y="895859"/>
                    <a:pt x="0" y="883890"/>
                    <a:pt x="0" y="869125"/>
                  </a:cubicBezTo>
                  <a:lnTo>
                    <a:pt x="0" y="26734"/>
                  </a:lnTo>
                  <a:cubicBezTo>
                    <a:pt x="0" y="11969"/>
                    <a:pt x="11969" y="0"/>
                    <a:pt x="26734" y="0"/>
                  </a:cubicBezTo>
                  <a:close/>
                </a:path>
              </a:pathLst>
            </a:custGeom>
            <a:solidFill>
              <a:srgbClr val="00163B"/>
            </a:solidFill>
            <a:ln cap="sq">
              <a:noFill/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88581" cy="953009"/>
            </a:xfrm>
            <a:prstGeom prst="rect">
              <a:avLst/>
            </a:prstGeom>
          </p:spPr>
          <p:txBody>
            <a:bodyPr lIns="25247" tIns="25247" rIns="25247" bIns="25247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954"/>
                </a:lnSpc>
              </a:pPr>
              <a:endParaRPr sz="504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50196" y="3485995"/>
            <a:ext cx="2635318" cy="2204468"/>
            <a:chOff x="0" y="0"/>
            <a:chExt cx="1078159" cy="901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8159" cy="901890"/>
            </a:xfrm>
            <a:custGeom>
              <a:avLst/>
              <a:gdLst/>
              <a:ahLst/>
              <a:cxnLst/>
              <a:rect l="l" t="t" r="r" b="b"/>
              <a:pathLst>
                <a:path w="1078159" h="901890">
                  <a:moveTo>
                    <a:pt x="22033" y="0"/>
                  </a:moveTo>
                  <a:lnTo>
                    <a:pt x="1056126" y="0"/>
                  </a:lnTo>
                  <a:cubicBezTo>
                    <a:pt x="1068294" y="0"/>
                    <a:pt x="1078159" y="9865"/>
                    <a:pt x="1078159" y="22033"/>
                  </a:cubicBezTo>
                  <a:lnTo>
                    <a:pt x="1078159" y="879857"/>
                  </a:lnTo>
                  <a:cubicBezTo>
                    <a:pt x="1078159" y="892025"/>
                    <a:pt x="1068294" y="901890"/>
                    <a:pt x="1056126" y="901890"/>
                  </a:cubicBezTo>
                  <a:lnTo>
                    <a:pt x="22033" y="901890"/>
                  </a:lnTo>
                  <a:cubicBezTo>
                    <a:pt x="16190" y="901890"/>
                    <a:pt x="10585" y="899569"/>
                    <a:pt x="6453" y="895437"/>
                  </a:cubicBezTo>
                  <a:cubicBezTo>
                    <a:pt x="2321" y="891305"/>
                    <a:pt x="0" y="885700"/>
                    <a:pt x="0" y="879857"/>
                  </a:cubicBezTo>
                  <a:lnTo>
                    <a:pt x="0" y="22033"/>
                  </a:lnTo>
                  <a:cubicBezTo>
                    <a:pt x="0" y="9865"/>
                    <a:pt x="9865" y="0"/>
                    <a:pt x="22033" y="0"/>
                  </a:cubicBezTo>
                  <a:close/>
                </a:path>
              </a:pathLst>
            </a:custGeom>
            <a:solidFill>
              <a:srgbClr val="DA291C"/>
            </a:solidFill>
            <a:ln cap="sq">
              <a:noFill/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078159" cy="959040"/>
            </a:xfrm>
            <a:prstGeom prst="rect">
              <a:avLst/>
            </a:prstGeom>
          </p:spPr>
          <p:txBody>
            <a:bodyPr lIns="25247" tIns="25247" rIns="25247" bIns="25247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954"/>
                </a:lnSpc>
              </a:pPr>
              <a:endParaRPr sz="504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113496" y="3969200"/>
            <a:ext cx="1404977" cy="378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81"/>
              </a:lnSpc>
            </a:pPr>
            <a:r>
              <a:rPr lang="en-US" sz="1234" b="1">
                <a:solidFill>
                  <a:srgbClr val="E8F3F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should your project benefit?</a:t>
            </a:r>
          </a:p>
        </p:txBody>
      </p:sp>
      <p:sp>
        <p:nvSpPr>
          <p:cNvPr id="17" name="Freeform 17"/>
          <p:cNvSpPr/>
          <p:nvPr/>
        </p:nvSpPr>
        <p:spPr>
          <a:xfrm>
            <a:off x="7243522" y="3656889"/>
            <a:ext cx="247117" cy="312312"/>
          </a:xfrm>
          <a:custGeom>
            <a:avLst/>
            <a:gdLst/>
            <a:ahLst/>
            <a:cxnLst/>
            <a:rect l="l" t="t" r="r" b="b"/>
            <a:pathLst>
              <a:path w="494233" h="624623">
                <a:moveTo>
                  <a:pt x="0" y="0"/>
                </a:moveTo>
                <a:lnTo>
                  <a:pt x="494233" y="0"/>
                </a:lnTo>
                <a:lnTo>
                  <a:pt x="494233" y="624622"/>
                </a:lnTo>
                <a:lnTo>
                  <a:pt x="0" y="624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18" name="Freeform 18"/>
          <p:cNvSpPr/>
          <p:nvPr/>
        </p:nvSpPr>
        <p:spPr>
          <a:xfrm>
            <a:off x="4467985" y="3412328"/>
            <a:ext cx="695999" cy="695999"/>
          </a:xfrm>
          <a:custGeom>
            <a:avLst/>
            <a:gdLst/>
            <a:ahLst/>
            <a:cxnLst/>
            <a:rect l="l" t="t" r="r" b="b"/>
            <a:pathLst>
              <a:path w="1391998" h="1391998">
                <a:moveTo>
                  <a:pt x="0" y="0"/>
                </a:moveTo>
                <a:lnTo>
                  <a:pt x="1391998" y="0"/>
                </a:lnTo>
                <a:lnTo>
                  <a:pt x="1391998" y="1391998"/>
                </a:lnTo>
                <a:lnTo>
                  <a:pt x="0" y="13919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19" name="Freeform 19"/>
          <p:cNvSpPr/>
          <p:nvPr/>
        </p:nvSpPr>
        <p:spPr>
          <a:xfrm>
            <a:off x="1806257" y="3500737"/>
            <a:ext cx="361469" cy="359661"/>
          </a:xfrm>
          <a:custGeom>
            <a:avLst/>
            <a:gdLst/>
            <a:ahLst/>
            <a:cxnLst/>
            <a:rect l="l" t="t" r="r" b="b"/>
            <a:pathLst>
              <a:path w="722937" h="719322">
                <a:moveTo>
                  <a:pt x="0" y="0"/>
                </a:moveTo>
                <a:lnTo>
                  <a:pt x="722936" y="0"/>
                </a:lnTo>
                <a:lnTo>
                  <a:pt x="722936" y="719322"/>
                </a:lnTo>
                <a:lnTo>
                  <a:pt x="0" y="71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grpSp>
        <p:nvGrpSpPr>
          <p:cNvPr id="20" name="Group 20"/>
          <p:cNvGrpSpPr/>
          <p:nvPr/>
        </p:nvGrpSpPr>
        <p:grpSpPr>
          <a:xfrm>
            <a:off x="3495724" y="1993465"/>
            <a:ext cx="2258012" cy="396036"/>
            <a:chOff x="0" y="0"/>
            <a:chExt cx="1189405" cy="2086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89405" cy="208611"/>
            </a:xfrm>
            <a:custGeom>
              <a:avLst/>
              <a:gdLst/>
              <a:ahLst/>
              <a:cxnLst/>
              <a:rect l="l" t="t" r="r" b="b"/>
              <a:pathLst>
                <a:path w="1189405" h="208611">
                  <a:moveTo>
                    <a:pt x="0" y="0"/>
                  </a:moveTo>
                  <a:lnTo>
                    <a:pt x="1189405" y="0"/>
                  </a:lnTo>
                  <a:lnTo>
                    <a:pt x="1189405" y="208611"/>
                  </a:lnTo>
                  <a:lnTo>
                    <a:pt x="0" y="208611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189405" cy="256236"/>
            </a:xfrm>
            <a:prstGeom prst="rect">
              <a:avLst/>
            </a:prstGeom>
          </p:spPr>
          <p:txBody>
            <a:bodyPr lIns="25400" tIns="25400" rIns="25400" bIns="2540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727"/>
                </a:lnSpc>
              </a:pPr>
              <a:endParaRPr sz="504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33652" y="3943326"/>
            <a:ext cx="1306679" cy="18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81"/>
              </a:lnSpc>
            </a:pPr>
            <a:r>
              <a:rPr lang="en-US" sz="1234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Who can apply?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5513" y="4127060"/>
            <a:ext cx="2530784" cy="151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658" lvl="1" indent="-127829" algn="l">
              <a:lnSpc>
                <a:spcPts val="1658"/>
              </a:lnSpc>
              <a:buFont typeface="Arial"/>
              <a:buChar char="•"/>
            </a:pPr>
            <a:r>
              <a:rPr lang="en-US" sz="1184">
                <a:solidFill>
                  <a:srgbClr val="00163B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Maintained schools Academy schools </a:t>
            </a:r>
          </a:p>
          <a:p>
            <a:pPr marL="255658" lvl="1" indent="-127829" algn="l">
              <a:lnSpc>
                <a:spcPts val="1658"/>
              </a:lnSpc>
              <a:buFont typeface="Arial"/>
              <a:buChar char="•"/>
            </a:pPr>
            <a:r>
              <a:rPr lang="en-US" sz="1184">
                <a:solidFill>
                  <a:srgbClr val="00163B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Free schools Sixth form colleges </a:t>
            </a:r>
          </a:p>
          <a:p>
            <a:pPr marL="255658" lvl="1" indent="-127829" algn="l">
              <a:lnSpc>
                <a:spcPts val="1658"/>
              </a:lnSpc>
              <a:buFont typeface="Arial"/>
              <a:buChar char="•"/>
            </a:pPr>
            <a:r>
              <a:rPr lang="en-US" sz="1184">
                <a:solidFill>
                  <a:srgbClr val="00163B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Further education colleges Multi-academy trusts </a:t>
            </a:r>
          </a:p>
          <a:p>
            <a:pPr marL="255658" lvl="1" indent="-127829" algn="l">
              <a:lnSpc>
                <a:spcPts val="1658"/>
              </a:lnSpc>
              <a:buFont typeface="Arial"/>
              <a:buChar char="•"/>
            </a:pPr>
            <a:r>
              <a:rPr lang="en-US" sz="1184">
                <a:solidFill>
                  <a:srgbClr val="00163B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Local authorities.</a:t>
            </a:r>
          </a:p>
          <a:p>
            <a:pPr algn="l">
              <a:lnSpc>
                <a:spcPts val="1727"/>
              </a:lnSpc>
            </a:pPr>
            <a:endParaRPr lang="en-US" sz="1184">
              <a:solidFill>
                <a:srgbClr val="00163B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643268" y="4060036"/>
            <a:ext cx="1447623" cy="186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81"/>
              </a:lnSpc>
            </a:pPr>
            <a:r>
              <a:rPr lang="en-US" sz="1234" b="1">
                <a:solidFill>
                  <a:srgbClr val="E8F3F9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What’s available?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95724" y="4465896"/>
            <a:ext cx="2544261" cy="8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7"/>
              </a:lnSpc>
            </a:pPr>
            <a:r>
              <a:rPr lang="en-US" sz="1234">
                <a:solidFill>
                  <a:srgbClr val="E8F3F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Children aged 4-18 of currently serving armed forces personnel. Service refers to regular forces and FTRS.</a:t>
            </a:r>
          </a:p>
          <a:p>
            <a:pPr algn="ctr">
              <a:lnSpc>
                <a:spcPts val="1727"/>
              </a:lnSpc>
            </a:pPr>
            <a:endParaRPr lang="en-US" sz="1234">
              <a:solidFill>
                <a:srgbClr val="E8F3F9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532345" y="4436008"/>
            <a:ext cx="1669470" cy="107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27"/>
              </a:lnSpc>
            </a:pPr>
            <a:r>
              <a:rPr lang="en-US" sz="1234">
                <a:solidFill>
                  <a:srgbClr val="E8F3F9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Grants between £5,000 and £150,000 towards a project lasting up to 2 years</a:t>
            </a:r>
          </a:p>
          <a:p>
            <a:pPr algn="ctr">
              <a:lnSpc>
                <a:spcPts val="1727"/>
              </a:lnSpc>
            </a:pPr>
            <a:endParaRPr lang="en-US" sz="1234">
              <a:solidFill>
                <a:srgbClr val="E8F3F9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61886" y="2043926"/>
            <a:ext cx="3219226" cy="277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Aim of programme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86991" y="2399568"/>
            <a:ext cx="5469733" cy="570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264"/>
              </a:lnSpc>
              <a:spcBef>
                <a:spcPct val="0"/>
              </a:spcBef>
            </a:pPr>
            <a:r>
              <a:rPr lang="en-US" sz="1617">
                <a:solidFill>
                  <a:srgbClr val="040606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To support </a:t>
            </a:r>
            <a:r>
              <a:rPr lang="en-US" sz="1617" b="1">
                <a:solidFill>
                  <a:srgbClr val="04060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service pupils </a:t>
            </a:r>
            <a:r>
              <a:rPr lang="en-US" sz="1617">
                <a:solidFill>
                  <a:srgbClr val="040606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along their</a:t>
            </a:r>
            <a:r>
              <a:rPr lang="en-US" sz="1617" b="1">
                <a:solidFill>
                  <a:srgbClr val="04060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educational pathway, </a:t>
            </a:r>
            <a:r>
              <a:rPr lang="en-US" sz="1617">
                <a:solidFill>
                  <a:srgbClr val="040606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and to reach their</a:t>
            </a:r>
            <a:r>
              <a:rPr lang="en-US" sz="1617" b="1">
                <a:solidFill>
                  <a:srgbClr val="04060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full potential.   </a:t>
            </a:r>
          </a:p>
        </p:txBody>
      </p:sp>
      <p:sp>
        <p:nvSpPr>
          <p:cNvPr id="30" name="Freeform 30"/>
          <p:cNvSpPr/>
          <p:nvPr/>
        </p:nvSpPr>
        <p:spPr>
          <a:xfrm>
            <a:off x="8090891" y="1166157"/>
            <a:ext cx="846799" cy="682954"/>
          </a:xfrm>
          <a:custGeom>
            <a:avLst/>
            <a:gdLst/>
            <a:ahLst/>
            <a:cxnLst/>
            <a:rect l="l" t="t" r="r" b="b"/>
            <a:pathLst>
              <a:path w="1693597" h="1365908">
                <a:moveTo>
                  <a:pt x="0" y="0"/>
                </a:moveTo>
                <a:lnTo>
                  <a:pt x="1693597" y="0"/>
                </a:lnTo>
                <a:lnTo>
                  <a:pt x="1693597" y="1365908"/>
                </a:lnTo>
                <a:lnTo>
                  <a:pt x="0" y="1365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68057" y="867943"/>
            <a:ext cx="6434912" cy="5265588"/>
          </a:xfrm>
          <a:custGeom>
            <a:avLst/>
            <a:gdLst/>
            <a:ahLst/>
            <a:cxnLst/>
            <a:rect l="l" t="t" r="r" b="b"/>
            <a:pathLst>
              <a:path w="12869823" h="10531176">
                <a:moveTo>
                  <a:pt x="0" y="0"/>
                </a:moveTo>
                <a:lnTo>
                  <a:pt x="12869823" y="0"/>
                </a:lnTo>
                <a:lnTo>
                  <a:pt x="12869823" y="10531176"/>
                </a:lnTo>
                <a:lnTo>
                  <a:pt x="0" y="10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409" b="-15346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grpSp>
        <p:nvGrpSpPr>
          <p:cNvPr id="3" name="Group 3"/>
          <p:cNvGrpSpPr/>
          <p:nvPr/>
        </p:nvGrpSpPr>
        <p:grpSpPr>
          <a:xfrm>
            <a:off x="-2540" y="2691918"/>
            <a:ext cx="9153426" cy="634653"/>
            <a:chOff x="0" y="0"/>
            <a:chExt cx="1866982" cy="1277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66982" cy="127718"/>
            </a:xfrm>
            <a:custGeom>
              <a:avLst/>
              <a:gdLst/>
              <a:ahLst/>
              <a:cxnLst/>
              <a:rect l="l" t="t" r="r" b="b"/>
              <a:pathLst>
                <a:path w="1866982" h="127718">
                  <a:moveTo>
                    <a:pt x="0" y="0"/>
                  </a:moveTo>
                  <a:lnTo>
                    <a:pt x="1866982" y="0"/>
                  </a:lnTo>
                  <a:lnTo>
                    <a:pt x="1866982" y="127718"/>
                  </a:lnTo>
                  <a:lnTo>
                    <a:pt x="0" y="127718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866982" cy="127718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661"/>
                </a:lnSpc>
              </a:pPr>
              <a:endParaRPr sz="504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888" y="2845319"/>
            <a:ext cx="8966225" cy="327850"/>
            <a:chOff x="0" y="0"/>
            <a:chExt cx="1804368" cy="659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4368" cy="65977"/>
            </a:xfrm>
            <a:custGeom>
              <a:avLst/>
              <a:gdLst/>
              <a:ahLst/>
              <a:cxnLst/>
              <a:rect l="l" t="t" r="r" b="b"/>
              <a:pathLst>
                <a:path w="1804368" h="65977">
                  <a:moveTo>
                    <a:pt x="0" y="0"/>
                  </a:moveTo>
                  <a:lnTo>
                    <a:pt x="1804368" y="0"/>
                  </a:lnTo>
                  <a:lnTo>
                    <a:pt x="1804368" y="65977"/>
                  </a:lnTo>
                  <a:lnTo>
                    <a:pt x="0" y="6597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804368" cy="75502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932"/>
                </a:lnSpc>
              </a:pPr>
              <a:r>
                <a:rPr lang="en-US" sz="1597" spc="7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Closing the academic gap in attainment between service and non-service pupils.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3429000"/>
            <a:ext cx="9153426" cy="634653"/>
            <a:chOff x="0" y="0"/>
            <a:chExt cx="1866982" cy="127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66982" cy="127718"/>
            </a:xfrm>
            <a:custGeom>
              <a:avLst/>
              <a:gdLst/>
              <a:ahLst/>
              <a:cxnLst/>
              <a:rect l="l" t="t" r="r" b="b"/>
              <a:pathLst>
                <a:path w="1866982" h="127718">
                  <a:moveTo>
                    <a:pt x="0" y="0"/>
                  </a:moveTo>
                  <a:lnTo>
                    <a:pt x="1866982" y="0"/>
                  </a:lnTo>
                  <a:lnTo>
                    <a:pt x="1866982" y="127718"/>
                  </a:lnTo>
                  <a:lnTo>
                    <a:pt x="0" y="127718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866982" cy="127718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661"/>
                </a:lnSpc>
              </a:pPr>
              <a:endParaRPr sz="504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888" y="3614196"/>
            <a:ext cx="8115300" cy="327850"/>
            <a:chOff x="0" y="0"/>
            <a:chExt cx="1633128" cy="659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3128" cy="65977"/>
            </a:xfrm>
            <a:custGeom>
              <a:avLst/>
              <a:gdLst/>
              <a:ahLst/>
              <a:cxnLst/>
              <a:rect l="l" t="t" r="r" b="b"/>
              <a:pathLst>
                <a:path w="1633128" h="65977">
                  <a:moveTo>
                    <a:pt x="0" y="0"/>
                  </a:moveTo>
                  <a:lnTo>
                    <a:pt x="1633128" y="0"/>
                  </a:lnTo>
                  <a:lnTo>
                    <a:pt x="1633128" y="65977"/>
                  </a:lnTo>
                  <a:lnTo>
                    <a:pt x="0" y="6597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633128" cy="75502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932"/>
                </a:lnSpc>
              </a:pPr>
              <a:r>
                <a:rPr lang="en-US" sz="1597" spc="7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Address the needs for service pupils with SEN/D, ASN,ALN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94021" y="1152012"/>
            <a:ext cx="1932228" cy="593206"/>
          </a:xfrm>
          <a:custGeom>
            <a:avLst/>
            <a:gdLst/>
            <a:ahLst/>
            <a:cxnLst/>
            <a:rect l="l" t="t" r="r" b="b"/>
            <a:pathLst>
              <a:path w="3864456" h="1186411">
                <a:moveTo>
                  <a:pt x="0" y="0"/>
                </a:moveTo>
                <a:lnTo>
                  <a:pt x="3864456" y="0"/>
                </a:lnTo>
                <a:lnTo>
                  <a:pt x="3864456" y="1186411"/>
                </a:lnTo>
                <a:lnTo>
                  <a:pt x="0" y="118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692" r="-2892" b="-40881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16" name="Freeform 16"/>
          <p:cNvSpPr/>
          <p:nvPr/>
        </p:nvSpPr>
        <p:spPr>
          <a:xfrm>
            <a:off x="8090891" y="1166157"/>
            <a:ext cx="846799" cy="682954"/>
          </a:xfrm>
          <a:custGeom>
            <a:avLst/>
            <a:gdLst/>
            <a:ahLst/>
            <a:cxnLst/>
            <a:rect l="l" t="t" r="r" b="b"/>
            <a:pathLst>
              <a:path w="1693597" h="1365908">
                <a:moveTo>
                  <a:pt x="0" y="0"/>
                </a:moveTo>
                <a:lnTo>
                  <a:pt x="1693597" y="0"/>
                </a:lnTo>
                <a:lnTo>
                  <a:pt x="1693597" y="1365908"/>
                </a:lnTo>
                <a:lnTo>
                  <a:pt x="0" y="136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grpSp>
        <p:nvGrpSpPr>
          <p:cNvPr id="17" name="Group 17"/>
          <p:cNvGrpSpPr/>
          <p:nvPr/>
        </p:nvGrpSpPr>
        <p:grpSpPr>
          <a:xfrm>
            <a:off x="0" y="4195970"/>
            <a:ext cx="9153426" cy="572683"/>
            <a:chOff x="0" y="0"/>
            <a:chExt cx="1866982" cy="1277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66982" cy="127718"/>
            </a:xfrm>
            <a:custGeom>
              <a:avLst/>
              <a:gdLst/>
              <a:ahLst/>
              <a:cxnLst/>
              <a:rect l="l" t="t" r="r" b="b"/>
              <a:pathLst>
                <a:path w="1866982" h="127718">
                  <a:moveTo>
                    <a:pt x="0" y="0"/>
                  </a:moveTo>
                  <a:lnTo>
                    <a:pt x="1866982" y="0"/>
                  </a:lnTo>
                  <a:lnTo>
                    <a:pt x="1866982" y="127718"/>
                  </a:lnTo>
                  <a:lnTo>
                    <a:pt x="0" y="127718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543"/>
              <a:ext cx="1853126" cy="115247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661"/>
                </a:lnSpc>
              </a:pPr>
              <a:endParaRPr sz="504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0" y="4907855"/>
            <a:ext cx="9153426" cy="634653"/>
            <a:chOff x="0" y="0"/>
            <a:chExt cx="1866982" cy="1277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66982" cy="127718"/>
            </a:xfrm>
            <a:custGeom>
              <a:avLst/>
              <a:gdLst/>
              <a:ahLst/>
              <a:cxnLst/>
              <a:rect l="l" t="t" r="r" b="b"/>
              <a:pathLst>
                <a:path w="1866982" h="127718">
                  <a:moveTo>
                    <a:pt x="0" y="0"/>
                  </a:moveTo>
                  <a:lnTo>
                    <a:pt x="1866982" y="0"/>
                  </a:lnTo>
                  <a:lnTo>
                    <a:pt x="1866982" y="127718"/>
                  </a:lnTo>
                  <a:lnTo>
                    <a:pt x="0" y="127718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866982" cy="127718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661"/>
                </a:lnSpc>
              </a:pPr>
              <a:endParaRPr sz="504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888" y="4200385"/>
            <a:ext cx="8115300" cy="570738"/>
            <a:chOff x="0" y="0"/>
            <a:chExt cx="1633128" cy="11485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33128" cy="114856"/>
            </a:xfrm>
            <a:custGeom>
              <a:avLst/>
              <a:gdLst/>
              <a:ahLst/>
              <a:cxnLst/>
              <a:rect l="l" t="t" r="r" b="b"/>
              <a:pathLst>
                <a:path w="1633128" h="114856">
                  <a:moveTo>
                    <a:pt x="0" y="0"/>
                  </a:moveTo>
                  <a:lnTo>
                    <a:pt x="1633128" y="0"/>
                  </a:lnTo>
                  <a:lnTo>
                    <a:pt x="1633128" y="114856"/>
                  </a:lnTo>
                  <a:lnTo>
                    <a:pt x="0" y="114856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633128" cy="124381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932"/>
                </a:lnSpc>
              </a:pPr>
              <a:r>
                <a:rPr lang="en-US" sz="1597" spc="7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Address the impact of the mobility/deployment and separation on service pupils education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888" y="5031680"/>
            <a:ext cx="8115300" cy="327850"/>
            <a:chOff x="0" y="0"/>
            <a:chExt cx="1633128" cy="659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33128" cy="65977"/>
            </a:xfrm>
            <a:custGeom>
              <a:avLst/>
              <a:gdLst/>
              <a:ahLst/>
              <a:cxnLst/>
              <a:rect l="l" t="t" r="r" b="b"/>
              <a:pathLst>
                <a:path w="1633128" h="65977">
                  <a:moveTo>
                    <a:pt x="0" y="0"/>
                  </a:moveTo>
                  <a:lnTo>
                    <a:pt x="1633128" y="0"/>
                  </a:lnTo>
                  <a:lnTo>
                    <a:pt x="1633128" y="65977"/>
                  </a:lnTo>
                  <a:lnTo>
                    <a:pt x="0" y="65977"/>
                  </a:ln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633128" cy="75502"/>
            </a:xfrm>
            <a:prstGeom prst="rect">
              <a:avLst/>
            </a:prstGeom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1932"/>
                </a:lnSpc>
              </a:pPr>
              <a:r>
                <a:rPr lang="en-US" sz="1597" spc="7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Low numbers of service pupils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8888" y="2271816"/>
            <a:ext cx="7796870" cy="28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307"/>
              </a:lnSpc>
            </a:pPr>
            <a:r>
              <a:rPr lang="en-US" sz="1648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Projects should look to address one or more of these four outcomes: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2472" y="857250"/>
            <a:ext cx="6434912" cy="5265588"/>
          </a:xfrm>
          <a:custGeom>
            <a:avLst/>
            <a:gdLst/>
            <a:ahLst/>
            <a:cxnLst/>
            <a:rect l="l" t="t" r="r" b="b"/>
            <a:pathLst>
              <a:path w="12869823" h="10531176">
                <a:moveTo>
                  <a:pt x="0" y="0"/>
                </a:moveTo>
                <a:lnTo>
                  <a:pt x="12869823" y="0"/>
                </a:lnTo>
                <a:lnTo>
                  <a:pt x="12869823" y="10531176"/>
                </a:lnTo>
                <a:lnTo>
                  <a:pt x="0" y="1053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</a:blip>
            <a:stretch>
              <a:fillRect t="-3409" b="-15346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3" name="Freeform 3"/>
          <p:cNvSpPr/>
          <p:nvPr/>
        </p:nvSpPr>
        <p:spPr>
          <a:xfrm>
            <a:off x="294021" y="1152012"/>
            <a:ext cx="1932228" cy="593206"/>
          </a:xfrm>
          <a:custGeom>
            <a:avLst/>
            <a:gdLst/>
            <a:ahLst/>
            <a:cxnLst/>
            <a:rect l="l" t="t" r="r" b="b"/>
            <a:pathLst>
              <a:path w="3864456" h="1186411">
                <a:moveTo>
                  <a:pt x="0" y="0"/>
                </a:moveTo>
                <a:lnTo>
                  <a:pt x="3864456" y="0"/>
                </a:lnTo>
                <a:lnTo>
                  <a:pt x="3864456" y="1186411"/>
                </a:lnTo>
                <a:lnTo>
                  <a:pt x="0" y="1186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692" r="-2892" b="-40881"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4" name="Freeform 4"/>
          <p:cNvSpPr/>
          <p:nvPr/>
        </p:nvSpPr>
        <p:spPr>
          <a:xfrm>
            <a:off x="8090891" y="1166157"/>
            <a:ext cx="846799" cy="682954"/>
          </a:xfrm>
          <a:custGeom>
            <a:avLst/>
            <a:gdLst/>
            <a:ahLst/>
            <a:cxnLst/>
            <a:rect l="l" t="t" r="r" b="b"/>
            <a:pathLst>
              <a:path w="1693597" h="1365908">
                <a:moveTo>
                  <a:pt x="0" y="0"/>
                </a:moveTo>
                <a:lnTo>
                  <a:pt x="1693597" y="0"/>
                </a:lnTo>
                <a:lnTo>
                  <a:pt x="1693597" y="1365908"/>
                </a:lnTo>
                <a:lnTo>
                  <a:pt x="0" y="1365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5" name="TextBox 5"/>
          <p:cNvSpPr txBox="1"/>
          <p:nvPr/>
        </p:nvSpPr>
        <p:spPr>
          <a:xfrm>
            <a:off x="347204" y="2264810"/>
            <a:ext cx="7796870" cy="418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27"/>
              </a:lnSpc>
            </a:pPr>
            <a:r>
              <a:rPr lang="en-US" sz="2448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Project timeline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59776" y="3021766"/>
            <a:ext cx="6917553" cy="1709340"/>
            <a:chOff x="0" y="0"/>
            <a:chExt cx="34638921" cy="8559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638921" cy="8559341"/>
            </a:xfrm>
            <a:custGeom>
              <a:avLst/>
              <a:gdLst/>
              <a:ahLst/>
              <a:cxnLst/>
              <a:rect l="l" t="t" r="r" b="b"/>
              <a:pathLst>
                <a:path w="34638921" h="8559341">
                  <a:moveTo>
                    <a:pt x="34412861" y="0"/>
                  </a:moveTo>
                  <a:lnTo>
                    <a:pt x="0" y="0"/>
                  </a:lnTo>
                  <a:lnTo>
                    <a:pt x="0" y="8559341"/>
                  </a:lnTo>
                  <a:lnTo>
                    <a:pt x="34638921" y="8559341"/>
                  </a:lnTo>
                  <a:lnTo>
                    <a:pt x="34638921" y="0"/>
                  </a:lnTo>
                  <a:lnTo>
                    <a:pt x="34412861" y="0"/>
                  </a:lnTo>
                  <a:close/>
                  <a:moveTo>
                    <a:pt x="34412861" y="8333281"/>
                  </a:moveTo>
                  <a:lnTo>
                    <a:pt x="228600" y="8333281"/>
                  </a:lnTo>
                  <a:lnTo>
                    <a:pt x="228600" y="228600"/>
                  </a:lnTo>
                  <a:lnTo>
                    <a:pt x="34412861" y="228600"/>
                  </a:lnTo>
                  <a:lnTo>
                    <a:pt x="34412861" y="8333281"/>
                  </a:lnTo>
                  <a:close/>
                </a:path>
              </a:pathLst>
            </a:custGeom>
            <a:solidFill>
              <a:srgbClr val="00163B"/>
            </a:solidFill>
          </p:spPr>
          <p:txBody>
            <a:bodyPr/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4"/>
            </a:p>
          </p:txBody>
        </p:sp>
      </p:grpSp>
      <p:sp>
        <p:nvSpPr>
          <p:cNvPr id="8" name="Freeform 8"/>
          <p:cNvSpPr/>
          <p:nvPr/>
        </p:nvSpPr>
        <p:spPr>
          <a:xfrm>
            <a:off x="2226249" y="3119584"/>
            <a:ext cx="1379362" cy="1513703"/>
          </a:xfrm>
          <a:custGeom>
            <a:avLst/>
            <a:gdLst/>
            <a:ahLst/>
            <a:cxnLst/>
            <a:rect l="l" t="t" r="r" b="b"/>
            <a:pathLst>
              <a:path w="2758723" h="3027405">
                <a:moveTo>
                  <a:pt x="0" y="0"/>
                </a:moveTo>
                <a:lnTo>
                  <a:pt x="2758723" y="0"/>
                </a:lnTo>
                <a:lnTo>
                  <a:pt x="2758723" y="3027406"/>
                </a:lnTo>
                <a:lnTo>
                  <a:pt x="0" y="3027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9" name="Freeform 9"/>
          <p:cNvSpPr/>
          <p:nvPr/>
        </p:nvSpPr>
        <p:spPr>
          <a:xfrm>
            <a:off x="4946170" y="3119584"/>
            <a:ext cx="1379362" cy="1513703"/>
          </a:xfrm>
          <a:custGeom>
            <a:avLst/>
            <a:gdLst/>
            <a:ahLst/>
            <a:cxnLst/>
            <a:rect l="l" t="t" r="r" b="b"/>
            <a:pathLst>
              <a:path w="2758723" h="3027405">
                <a:moveTo>
                  <a:pt x="0" y="0"/>
                </a:moveTo>
                <a:lnTo>
                  <a:pt x="2758724" y="0"/>
                </a:lnTo>
                <a:lnTo>
                  <a:pt x="2758724" y="3027406"/>
                </a:lnTo>
                <a:lnTo>
                  <a:pt x="0" y="3027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504"/>
          </a:p>
        </p:txBody>
      </p:sp>
      <p:sp>
        <p:nvSpPr>
          <p:cNvPr id="10" name="TextBox 10"/>
          <p:cNvSpPr txBox="1"/>
          <p:nvPr/>
        </p:nvSpPr>
        <p:spPr>
          <a:xfrm>
            <a:off x="2338231" y="3632572"/>
            <a:ext cx="1122528" cy="38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27"/>
              </a:lnSpc>
            </a:pPr>
            <a:r>
              <a:rPr lang="en-US" sz="1273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Application deadline(s)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38231" y="4241896"/>
            <a:ext cx="1122528" cy="242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42"/>
              </a:lnSpc>
            </a:pPr>
            <a:r>
              <a:rPr lang="en-US" sz="1618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30 April 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05738" y="3781186"/>
            <a:ext cx="860226" cy="190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30"/>
              </a:lnSpc>
            </a:pPr>
            <a:r>
              <a:rPr lang="en-US" sz="1275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Decisions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26754" y="4241896"/>
            <a:ext cx="1122528" cy="242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42"/>
              </a:lnSpc>
            </a:pPr>
            <a:r>
              <a:rPr lang="en-US" sz="1618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June 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217666" y="5438775"/>
            <a:ext cx="7796870" cy="418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27"/>
              </a:lnSpc>
            </a:pPr>
            <a:r>
              <a:rPr lang="en-US" sz="2448" b="1">
                <a:solidFill>
                  <a:srgbClr val="00163B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Email: info@covenantfund.org.uk</a:t>
            </a:r>
          </a:p>
        </p:txBody>
      </p:sp>
    </p:spTree>
    <p:extLst>
      <p:ext uri="{BB962C8B-B14F-4D97-AF65-F5344CB8AC3E}">
        <p14:creationId xmlns:p14="http://schemas.microsoft.com/office/powerpoint/2010/main" val="253377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4EEE-6910-7263-0A61-32162AA5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en-US">
                <a:latin typeface="Nunito Sans ExtraLight"/>
              </a:rPr>
              <a:t>Thank you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2DD8-8C4A-0222-2A2D-8D7E0A74E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79" y="2127740"/>
            <a:ext cx="7601861" cy="333668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latin typeface="Nunito Sans Light"/>
              </a:rPr>
              <a:t>Thank you for attending our online webinar. We appreciate your participation and hope you found it valuable.</a:t>
            </a:r>
          </a:p>
          <a:p>
            <a:pPr marL="0" indent="0">
              <a:buNone/>
            </a:pPr>
            <a:endParaRPr lang="en-US" sz="2000">
              <a:latin typeface="Nunito Sans Light"/>
            </a:endParaRPr>
          </a:p>
          <a:p>
            <a:pPr marL="0" indent="0">
              <a:buNone/>
            </a:pPr>
            <a:r>
              <a:rPr lang="en-US" sz="2000">
                <a:latin typeface="Nunito Sans Light"/>
              </a:rPr>
              <a:t>To help us improve future sessions, please take a moment to complete the </a:t>
            </a:r>
            <a:r>
              <a:rPr lang="en-US" sz="2000" b="1">
                <a:latin typeface="Nunito Sans Light"/>
                <a:hlinkClick r:id="rId2"/>
              </a:rPr>
              <a:t>evaluation form</a:t>
            </a:r>
            <a:r>
              <a:rPr lang="en-US" sz="2000">
                <a:latin typeface="Nunito Sans Light"/>
              </a:rPr>
              <a:t>. </a:t>
            </a:r>
            <a:endParaRPr lang="en-US" sz="2000"/>
          </a:p>
          <a:p>
            <a:pPr marL="0" indent="0">
              <a:buNone/>
            </a:pPr>
            <a:endParaRPr lang="en-US" sz="2000">
              <a:latin typeface="Nunito Sans Light"/>
            </a:endParaRPr>
          </a:p>
          <a:p>
            <a:pPr marL="0" indent="0">
              <a:buNone/>
            </a:pPr>
            <a:r>
              <a:rPr lang="en-US" sz="2000">
                <a:latin typeface="Nunito Sans Light"/>
              </a:rPr>
              <a:t>Your feedback is greatly appreciated.</a:t>
            </a:r>
            <a:endParaRPr lang="en-US" sz="2000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45485-5A93-CBC9-2734-BB1AD5E7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76C50-E566-AF2F-9E78-55B78315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7" name="Picture 6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86CAC33D-C885-4362-4FD4-38F29C0B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00" t="35829" r="24800" b="13274"/>
          <a:stretch/>
        </p:blipFill>
        <p:spPr>
          <a:xfrm>
            <a:off x="5693999" y="3784236"/>
            <a:ext cx="1905000" cy="18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7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069" y="658216"/>
            <a:ext cx="7601861" cy="574407"/>
          </a:xfrm>
        </p:spPr>
        <p:txBody>
          <a:bodyPr>
            <a:noAutofit/>
          </a:bodyPr>
          <a:lstStyle/>
          <a:p>
            <a:pPr algn="ctr"/>
            <a:r>
              <a:rPr lang="en-GB" sz="3200"/>
              <a:t>TODAY’S SESSION</a:t>
            </a:r>
            <a:endParaRPr lang="en-GB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679" y="1825625"/>
            <a:ext cx="7601861" cy="413574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 dirty="0">
                <a:solidFill>
                  <a:srgbClr val="333333"/>
                </a:solidFill>
                <a:latin typeface="Nunito Sans Light"/>
              </a:rPr>
              <a:t>Clare Scherer MBE - Naval Children's Charity, Chief Executive Officer</a:t>
            </a:r>
            <a:endParaRPr lang="en-US" dirty="0" err="1">
              <a:solidFill>
                <a:srgbClr val="0D0B34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333333"/>
              </a:solidFill>
              <a:latin typeface="Nunito Sans Light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33333"/>
                </a:solidFill>
                <a:latin typeface="Nunito Sans Light"/>
              </a:rPr>
              <a:t>Matt Blyton - Project Lead</a:t>
            </a:r>
            <a:endParaRPr lang="en-US"/>
          </a:p>
          <a:p>
            <a:pPr marL="0" indent="0">
              <a:buNone/>
            </a:pPr>
            <a:endParaRPr lang="en-US" sz="2800" b="0" i="0" dirty="0">
              <a:solidFill>
                <a:srgbClr val="333333"/>
              </a:solidFill>
              <a:effectLst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333333"/>
                </a:solidFill>
                <a:latin typeface="Nunito Sans Light"/>
              </a:rPr>
              <a:t>Kerry Newham – Armed Forces Covenant Fund Trust, Grants Manager</a:t>
            </a:r>
            <a:endParaRPr lang="en-US" sz="28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2800">
              <a:solidFill>
                <a:srgbClr val="33333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</p:spTree>
    <p:extLst>
      <p:ext uri="{BB962C8B-B14F-4D97-AF65-F5344CB8AC3E}">
        <p14:creationId xmlns:p14="http://schemas.microsoft.com/office/powerpoint/2010/main" val="161360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1733-B2FC-F2C1-A695-AC908D04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 text on a white background&#10;&#10;AI-generated content may be incorrect.">
            <a:extLst>
              <a:ext uri="{FF2B5EF4-FFF2-40B4-BE49-F238E27FC236}">
                <a16:creationId xmlns:a16="http://schemas.microsoft.com/office/drawing/2014/main" id="{9B782D27-0711-7A25-5919-3B99F7B03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584" y="760942"/>
            <a:ext cx="5566834" cy="2774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83A2-C8B9-02FF-210D-38E4157C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62" y="4365624"/>
            <a:ext cx="7929944" cy="190265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>
                <a:solidFill>
                  <a:srgbClr val="333333"/>
                </a:solidFill>
                <a:latin typeface="Nunito Sans Light"/>
              </a:rPr>
              <a:t>Naval Children's Charity CEO, Clare Scherer MBE</a:t>
            </a:r>
          </a:p>
          <a:p>
            <a:pPr marL="0" indent="0">
              <a:buNone/>
            </a:pPr>
            <a:endParaRPr lang="en-US" sz="2800">
              <a:solidFill>
                <a:srgbClr val="333333"/>
              </a:solidFill>
              <a:latin typeface="Nunito Sans Light" panose="00000400000000000000" pitchFamily="2" charset="0"/>
            </a:endParaRPr>
          </a:p>
          <a:p>
            <a:pPr marL="0" indent="0">
              <a:buNone/>
            </a:pPr>
            <a:endParaRPr lang="en-US" sz="2800">
              <a:solidFill>
                <a:srgbClr val="333333"/>
              </a:solidFill>
              <a:latin typeface="Nunito Sans Light"/>
            </a:endParaRPr>
          </a:p>
          <a:p>
            <a:pPr marL="0" indent="0">
              <a:buNone/>
            </a:pPr>
            <a:endParaRPr lang="en-US" sz="2800" b="0" i="0">
              <a:solidFill>
                <a:srgbClr val="333333"/>
              </a:solidFill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907B8-B0C7-EDFD-7565-A6E4EEB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66A1-F1BC-9445-A57E-EABD9FD2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</p:spTree>
    <p:extLst>
      <p:ext uri="{BB962C8B-B14F-4D97-AF65-F5344CB8AC3E}">
        <p14:creationId xmlns:p14="http://schemas.microsoft.com/office/powerpoint/2010/main" val="342095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8A2CB-5DBA-8393-5F2A-D28C38A0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en-US">
                <a:latin typeface="Nunito Sans ExtraLight"/>
              </a:rPr>
              <a:t>Case Study Project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6FA5-DDA2-FB16-4D31-DF50648A8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80" y="1825625"/>
            <a:ext cx="5881748" cy="333668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solidFill>
                  <a:srgbClr val="333333"/>
                </a:solidFill>
                <a:latin typeface="Nunito Sans Light"/>
              </a:rPr>
              <a:t>Aim: T</a:t>
            </a:r>
            <a:r>
              <a:rPr lang="en-GB" sz="2000">
                <a:solidFill>
                  <a:srgbClr val="333333"/>
                </a:solidFill>
                <a:latin typeface="Nunito Sans Light"/>
              </a:rPr>
              <a:t>o help schools take a more rigorous approach to the Thriving Lives Toolkit self-assessment by creating a searchable bank of case studies and guidance where school staff can assess their progress by learning from others well-evidenced examples.</a:t>
            </a:r>
            <a:endParaRPr lang="en-US" sz="2000">
              <a:solidFill>
                <a:srgbClr val="333333"/>
              </a:solidFill>
            </a:endParaRPr>
          </a:p>
          <a:p>
            <a:pPr marL="0" indent="0" algn="l">
              <a:buNone/>
            </a:pPr>
            <a:endParaRPr lang="en-GB" sz="2000" b="0" i="0">
              <a:solidFill>
                <a:srgbClr val="333333"/>
              </a:solidFill>
              <a:effectLst/>
              <a:latin typeface="Nunito Sans Light" panose="00000400000000000000" pitchFamily="2" charset="0"/>
            </a:endParaRPr>
          </a:p>
          <a:p>
            <a:pPr>
              <a:buNone/>
            </a:pPr>
            <a:r>
              <a:rPr lang="en-GB" sz="2000">
                <a:solidFill>
                  <a:srgbClr val="333333"/>
                </a:solidFill>
                <a:latin typeface="Nunito Sans Light"/>
              </a:rPr>
              <a:t>The bank of case studies will: </a:t>
            </a:r>
          </a:p>
          <a:p>
            <a:pPr marL="342900" indent="-342900"/>
            <a:r>
              <a:rPr lang="en-GB" sz="2000">
                <a:solidFill>
                  <a:srgbClr val="333333"/>
                </a:solidFill>
                <a:latin typeface="Nunito Sans Light"/>
              </a:rPr>
              <a:t>Highlight good practice </a:t>
            </a:r>
            <a:endParaRPr lang="en-GB">
              <a:solidFill>
                <a:srgbClr val="0D0B34"/>
              </a:solidFill>
            </a:endParaRPr>
          </a:p>
          <a:p>
            <a:pPr marL="342900" indent="-342900"/>
            <a:r>
              <a:rPr lang="en-GB" sz="2000">
                <a:solidFill>
                  <a:srgbClr val="333333"/>
                </a:solidFill>
                <a:latin typeface="Nunito Sans Light"/>
              </a:rPr>
              <a:t>Provide ideas of how to enhance support</a:t>
            </a:r>
            <a:endParaRPr lang="en-GB" sz="2000">
              <a:solidFill>
                <a:srgbClr val="333333"/>
              </a:solidFill>
            </a:endParaRPr>
          </a:p>
          <a:p>
            <a:pPr>
              <a:buNone/>
            </a:pPr>
            <a:endParaRPr lang="en-GB" sz="2000">
              <a:solidFill>
                <a:srgbClr val="333333"/>
              </a:solidFill>
              <a:latin typeface="Nunito Sans Light"/>
            </a:endParaRPr>
          </a:p>
          <a:p>
            <a:pPr marL="0" indent="0">
              <a:buNone/>
            </a:pPr>
            <a:endParaRPr lang="en-GB" sz="200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2000">
              <a:solidFill>
                <a:srgbClr val="333333"/>
              </a:solidFill>
              <a:latin typeface="Nunito Sans Light" panose="00000400000000000000" pitchFamily="2" charset="0"/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17310-4B38-EEB7-28BA-4DDD93AB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8B557-3F08-13B1-F0B4-19D45CEF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8" name="Picture 7" descr="A yellow circle with white text&#10;&#10;Description automatically generated">
            <a:extLst>
              <a:ext uri="{FF2B5EF4-FFF2-40B4-BE49-F238E27FC236}">
                <a16:creationId xmlns:a16="http://schemas.microsoft.com/office/drawing/2014/main" id="{AD3322E4-E65C-B6B4-187E-B6EFF0E8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27" y="378257"/>
            <a:ext cx="2054373" cy="20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4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309FB-EF95-56BC-4A56-DC75356B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5F8F-292B-B40E-FC04-1B14A7AC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65760"/>
            <a:ext cx="7886700" cy="1325880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US">
                <a:latin typeface="Nunito Sans ExtraLight"/>
              </a:rPr>
              <a:t>Examples of Resources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825AB-25DC-95C4-0D24-781061DE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3740" y="5961365"/>
            <a:ext cx="1058632" cy="3017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5548DD3-738A-9447-8261-8BD93A6F6FB2}" type="datetime6">
              <a:rPr lang="en-GB" smtClean="0"/>
              <a:pPr>
                <a:spcAft>
                  <a:spcPts val="600"/>
                </a:spcAft>
              </a:pPr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1F6B-0AC5-6509-E018-17A24A24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9056" y="5961365"/>
            <a:ext cx="1907849" cy="3017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Thriving lives for service children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7A2CC-8CD1-43CF-9CB6-3EE8ADB1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49" y="1492250"/>
            <a:ext cx="3504218" cy="4984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FD2C9-17F0-6A48-5FD1-C99D045C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83" y="1492250"/>
            <a:ext cx="3525385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91625-778D-8A8B-2F01-0770DA2A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3C372-D845-F7D2-49EB-322453C8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9" name="Picture 8" descr="A close-up of a document&#10;&#10;AI-generated content may be incorrect.">
            <a:extLst>
              <a:ext uri="{FF2B5EF4-FFF2-40B4-BE49-F238E27FC236}">
                <a16:creationId xmlns:a16="http://schemas.microsoft.com/office/drawing/2014/main" id="{411127FC-51EE-8428-176A-40A7B574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8" b="63117"/>
          <a:stretch/>
        </p:blipFill>
        <p:spPr>
          <a:xfrm>
            <a:off x="909599" y="1502833"/>
            <a:ext cx="7324826" cy="38629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579941-268B-EBD1-F8EE-D2160469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65760"/>
            <a:ext cx="7886700" cy="1325880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US">
                <a:latin typeface="Nunito Sans ExtraLight"/>
              </a:rPr>
              <a:t>Examples of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6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31117B55-CA11-A643-F6D5-DA5874171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975" y="1059656"/>
            <a:ext cx="3348115" cy="4738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010763-881A-A8BF-18D8-FA4D71816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en-GB">
                <a:latin typeface="Nunito Sans ExtraLight"/>
              </a:rPr>
              <a:t>Case Study Format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8D702-E3EB-5ADB-DFD6-826726B6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E4DE6-5217-82B1-4796-5ABCD32C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7" name="Picture 6" descr="A poster of a case study&#10;&#10;AI-generated content may be incorrect.">
            <a:extLst>
              <a:ext uri="{FF2B5EF4-FFF2-40B4-BE49-F238E27FC236}">
                <a16:creationId xmlns:a16="http://schemas.microsoft.com/office/drawing/2014/main" id="{4F90076D-36B8-B130-C60C-A37600C67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131" y="428624"/>
            <a:ext cx="3348114" cy="4738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81640A-44E9-A953-96D0-E3C44CA6D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80" y="1825625"/>
            <a:ext cx="5881748" cy="3336684"/>
          </a:xfrm>
        </p:spPr>
        <p:txBody>
          <a:bodyPr lIns="91440" tIns="45720" rIns="91440" bIns="45720" anchor="t"/>
          <a:lstStyle/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Principle</a:t>
            </a:r>
            <a:endParaRPr lang="en-GB" sz="2000" dirty="0">
              <a:solidFill>
                <a:srgbClr val="333333"/>
              </a:solidFill>
            </a:endParaRP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Self Assessment </a:t>
            </a:r>
            <a:endParaRPr lang="en-GB" sz="2000" dirty="0">
              <a:solidFill>
                <a:srgbClr val="333333"/>
              </a:solidFill>
            </a:endParaRP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Educational Phase</a:t>
            </a: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Context</a:t>
            </a: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Website Link</a:t>
            </a:r>
            <a:endParaRPr lang="en-GB" sz="2000" dirty="0">
              <a:solidFill>
                <a:srgbClr val="333333"/>
              </a:solidFill>
            </a:endParaRP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</a:rPr>
              <a:t>Summary</a:t>
            </a: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Guidance </a:t>
            </a: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Examples from practice</a:t>
            </a:r>
          </a:p>
          <a:p>
            <a:pPr marL="342900" indent="-342900"/>
            <a:r>
              <a:rPr lang="en-GB" sz="2000" dirty="0">
                <a:solidFill>
                  <a:srgbClr val="333333"/>
                </a:solidFill>
                <a:latin typeface="Nunito Sans Light"/>
              </a:rPr>
              <a:t>Leadership quote</a:t>
            </a:r>
          </a:p>
          <a:p>
            <a:pPr>
              <a:buNone/>
            </a:pPr>
            <a:endParaRPr lang="en-GB" sz="20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333333"/>
              </a:solidFill>
              <a:latin typeface="Nunito Sans Light" panose="00000400000000000000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52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8D3F9-5641-E1CA-360F-C8DDFA64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C2E69-C7E6-6618-4960-1352928E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D0511CC4-7E4C-A8A8-FA40-D5E468DA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8" y="4453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277E2205-5088-0267-0681-F85952F4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08" y="810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96C3E-4931-4F06-0E20-0151F4283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508" y="1403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06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02D6-AF33-B173-2BA0-043C6FAF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46" y="1116282"/>
            <a:ext cx="7601861" cy="574407"/>
          </a:xfrm>
        </p:spPr>
        <p:txBody>
          <a:bodyPr lIns="91440" tIns="45720" rIns="91440" bIns="45720" anchor="t" anchorCtr="0">
            <a:normAutofit/>
          </a:bodyPr>
          <a:lstStyle/>
          <a:p>
            <a:r>
              <a:rPr lang="en-GB">
                <a:latin typeface="Nunito Sans ExtraLight"/>
              </a:rPr>
              <a:t>Case Study Examples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7A6FA-AAE8-8555-0B07-EF3B0CECB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48DD3-738A-9447-8261-8BD93A6F6FB2}" type="datetime6">
              <a:rPr lang="en-GB" smtClean="0"/>
              <a:pPr/>
              <a:t>March 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20F29-05B3-C1D2-BE45-7ED560F9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Thriving lives for service children  </a:t>
            </a:r>
          </a:p>
        </p:txBody>
      </p:sp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7AE95E9-2CB0-AB16-D459-A93C7AC3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5" y="1305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754966A1-D045-58C4-8F68-C6B445A89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615" y="2315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age of a test&#10;&#10;AI-generated content may be incorrect.">
            <a:extLst>
              <a:ext uri="{FF2B5EF4-FFF2-40B4-BE49-F238E27FC236}">
                <a16:creationId xmlns:a16="http://schemas.microsoft.com/office/drawing/2014/main" id="{88F0DABD-BE32-66A1-8FA3-CC39FADD0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078" y="5556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A43867-846D-F5F7-013B-251B8B48D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544" y="-2910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2FCCEC-5635-53D9-B6E8-B11C7EE78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307" y="-331"/>
            <a:ext cx="48483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CiP">
      <a:dk1>
        <a:srgbClr val="E30600"/>
      </a:dk1>
      <a:lt1>
        <a:srgbClr val="FFFFFF"/>
      </a:lt1>
      <a:dk2>
        <a:srgbClr val="0D0B34"/>
      </a:dk2>
      <a:lt2>
        <a:srgbClr val="418ECD"/>
      </a:lt2>
      <a:accent1>
        <a:srgbClr val="203C7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P Widescreen" id="{80CF3183-583C-DC47-BC4B-D6DF08A6F9C0}" vid="{B95F79A1-BA0A-9B44-99E3-0CB561552E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804bf3-8260-4da4-9240-77dd5d4c1861" xsi:nil="true"/>
    <lcf76f155ced4ddcb4097134ff3c332f xmlns="c4afce41-7729-4807-8fa4-2089ea5b3984">
      <Terms xmlns="http://schemas.microsoft.com/office/infopath/2007/PartnerControls"/>
    </lcf76f155ced4ddcb4097134ff3c332f>
    <_Flow_SignoffStatus xmlns="c4afce41-7729-4807-8fa4-2089ea5b39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36FB888E8E649BA292E9FDBBF7A98" ma:contentTypeVersion="19" ma:contentTypeDescription="Create a new document." ma:contentTypeScope="" ma:versionID="541c1db923ead2bc9ff697edf03dddf0">
  <xsd:schema xmlns:xsd="http://www.w3.org/2001/XMLSchema" xmlns:xs="http://www.w3.org/2001/XMLSchema" xmlns:p="http://schemas.microsoft.com/office/2006/metadata/properties" xmlns:ns2="65ef99f9-7e0a-4963-9f99-9796f19d0350" xmlns:ns3="c4afce41-7729-4807-8fa4-2089ea5b3984" xmlns:ns4="21804bf3-8260-4da4-9240-77dd5d4c1861" targetNamespace="http://schemas.microsoft.com/office/2006/metadata/properties" ma:root="true" ma:fieldsID="4e3ede576f482062d94236edd4254873" ns2:_="" ns3:_="" ns4:_="">
    <xsd:import namespace="65ef99f9-7e0a-4963-9f99-9796f19d0350"/>
    <xsd:import namespace="c4afce41-7729-4807-8fa4-2089ea5b3984"/>
    <xsd:import namespace="21804bf3-8260-4da4-9240-77dd5d4c186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_Flow_SignoffStatu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f99f9-7e0a-4963-9f99-9796f19d035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fce41-7729-4807-8fa4-2089ea5b3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8c43261-1af7-4032-bbe0-5bff5bbadc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04bf3-8260-4da4-9240-77dd5d4c1861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fe93aa56-7697-4617-ba02-e0081f6eb623}" ma:internalName="TaxCatchAll" ma:showField="CatchAllData" ma:web="65ef99f9-7e0a-4963-9f99-9796f19d03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58F6CF-CBFA-4698-9E80-9ADD5AA38E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D32A93-84B6-4E38-A944-AFF50F385DB1}">
  <ds:schemaRefs>
    <ds:schemaRef ds:uri="21804bf3-8260-4da4-9240-77dd5d4c1861"/>
    <ds:schemaRef ds:uri="65ef99f9-7e0a-4963-9f99-9796f19d0350"/>
    <ds:schemaRef ds:uri="c4afce41-7729-4807-8fa4-2089ea5b39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5A9157-7CB6-4F5E-B250-01DDC1123420}">
  <ds:schemaRefs>
    <ds:schemaRef ds:uri="21804bf3-8260-4da4-9240-77dd5d4c1861"/>
    <ds:schemaRef ds:uri="65ef99f9-7e0a-4963-9f99-9796f19d0350"/>
    <ds:schemaRef ds:uri="c4afce41-7729-4807-8fa4-2089ea5b39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SCiP Widescreen</Template>
  <TotalTime>0</TotalTime>
  <Words>662</Words>
  <Application>Microsoft Office PowerPoint</Application>
  <PresentationFormat>On-screen Show (4:3)</PresentationFormat>
  <Paragraphs>107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Anton</vt:lpstr>
      <vt:lpstr>Arial</vt:lpstr>
      <vt:lpstr>Calibri</vt:lpstr>
      <vt:lpstr>Century Gothic Paneuropean</vt:lpstr>
      <vt:lpstr>Century Gothic Paneuropean Bold</vt:lpstr>
      <vt:lpstr>Glacial Indifference Bold</vt:lpstr>
      <vt:lpstr>Nunito Sans ExtraLight</vt:lpstr>
      <vt:lpstr>Nunito Sans Light</vt:lpstr>
      <vt:lpstr>Times New Roman</vt:lpstr>
      <vt:lpstr>Office Theme</vt:lpstr>
      <vt:lpstr>PowerPoint Presentation</vt:lpstr>
      <vt:lpstr>TODAY’S SESSION</vt:lpstr>
      <vt:lpstr>PowerPoint Presentation</vt:lpstr>
      <vt:lpstr>Case Study Project</vt:lpstr>
      <vt:lpstr>Examples of Resources</vt:lpstr>
      <vt:lpstr>Examples of Resources</vt:lpstr>
      <vt:lpstr>Case Study Format</vt:lpstr>
      <vt:lpstr>PowerPoint Presentation</vt:lpstr>
      <vt:lpstr>Case Study Examples</vt:lpstr>
      <vt:lpstr>Toolkit Navigation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Marshall</dc:creator>
  <cp:lastModifiedBy>Victoria Fisher</cp:lastModifiedBy>
  <cp:revision>133</cp:revision>
  <dcterms:created xsi:type="dcterms:W3CDTF">2017-12-07T16:43:43Z</dcterms:created>
  <dcterms:modified xsi:type="dcterms:W3CDTF">2025-03-10T16:54:15Z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0x010100CB336FB888E8E649BA292E9FDBBF7A98</vt:lpwstr>
  </property>
  <property fmtid="{D5CDD505-2E9C-101B-9397-08002B2CF9AE}" pid="3" name="MediaServiceImageTags">
    <vt:lpwstr/>
  </property>
</Properties>
</file>